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74" r:id="rId3"/>
    <p:sldId id="275" r:id="rId4"/>
    <p:sldId id="269" r:id="rId5"/>
    <p:sldId id="277" r:id="rId6"/>
    <p:sldId id="278" r:id="rId7"/>
    <p:sldId id="279" r:id="rId8"/>
    <p:sldId id="280" r:id="rId9"/>
    <p:sldId id="286" r:id="rId10"/>
    <p:sldId id="257" r:id="rId11"/>
    <p:sldId id="287" r:id="rId12"/>
    <p:sldId id="271" r:id="rId13"/>
    <p:sldId id="283" r:id="rId14"/>
    <p:sldId id="265" r:id="rId15"/>
    <p:sldId id="282" r:id="rId16"/>
    <p:sldId id="285" r:id="rId17"/>
    <p:sldId id="264" r:id="rId18"/>
    <p:sldId id="262" r:id="rId19"/>
    <p:sldId id="263" r:id="rId20"/>
    <p:sldId id="267" r:id="rId21"/>
    <p:sldId id="266" r:id="rId22"/>
    <p:sldId id="284" r:id="rId23"/>
  </p:sldIdLst>
  <p:sldSz cx="12192000" cy="6858000"/>
  <p:notesSz cx="6864350" cy="999648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5" d="100"/>
          <a:sy n="115" d="100"/>
        </p:scale>
        <p:origin x="318" y="108"/>
      </p:cViewPr>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nl-B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BE"/>
          </a:p>
        </p:txBody>
      </p:sp>
      <p:sp>
        <p:nvSpPr>
          <p:cNvPr id="4" name="Tijdelijke aanduiding voor datum 3"/>
          <p:cNvSpPr>
            <a:spLocks noGrp="1"/>
          </p:cNvSpPr>
          <p:nvPr>
            <p:ph type="dt" sz="half" idx="10"/>
          </p:nvPr>
        </p:nvSpPr>
        <p:spPr/>
        <p:txBody>
          <a:bodyPr/>
          <a:lstStyle/>
          <a:p>
            <a:fld id="{9AB51429-0FA8-45CC-A36D-C952B20649A3}" type="datetimeFigureOut">
              <a:rPr lang="nl-BE" smtClean="0"/>
              <a:t>11/04/2016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721714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idx="1"/>
          </p:nvPr>
        </p:nvSpPr>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9AB51429-0FA8-45CC-A36D-C952B20649A3}" type="datetimeFigureOut">
              <a:rPr lang="nl-BE" smtClean="0"/>
              <a:t>11/04/2016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2069754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smtClean="0"/>
              <a:t>Klik om de stijl te bewerken</a:t>
            </a:r>
            <a:endParaRPr lang="nl-B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Tekststijl van het model bewerken</a:t>
            </a:r>
          </a:p>
        </p:txBody>
      </p:sp>
      <p:sp>
        <p:nvSpPr>
          <p:cNvPr id="4" name="Tijdelijke aanduiding voor datum 3"/>
          <p:cNvSpPr>
            <a:spLocks noGrp="1"/>
          </p:cNvSpPr>
          <p:nvPr>
            <p:ph type="dt" sz="half" idx="10"/>
          </p:nvPr>
        </p:nvSpPr>
        <p:spPr/>
        <p:txBody>
          <a:bodyPr/>
          <a:lstStyle/>
          <a:p>
            <a:fld id="{9AB51429-0FA8-45CC-A36D-C952B20649A3}" type="datetimeFigureOut">
              <a:rPr lang="nl-BE" smtClean="0"/>
              <a:t>11/04/2016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3502781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sz="half" idx="1"/>
          </p:nvPr>
        </p:nvSpPr>
        <p:spPr>
          <a:xfrm>
            <a:off x="838200" y="1825625"/>
            <a:ext cx="5181600" cy="435133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inhoud 3"/>
          <p:cNvSpPr>
            <a:spLocks noGrp="1"/>
          </p:cNvSpPr>
          <p:nvPr>
            <p:ph sz="half" idx="2"/>
          </p:nvPr>
        </p:nvSpPr>
        <p:spPr>
          <a:xfrm>
            <a:off x="6172200" y="1825625"/>
            <a:ext cx="5181600" cy="435133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datum 4"/>
          <p:cNvSpPr>
            <a:spLocks noGrp="1"/>
          </p:cNvSpPr>
          <p:nvPr>
            <p:ph type="dt" sz="half" idx="10"/>
          </p:nvPr>
        </p:nvSpPr>
        <p:spPr/>
        <p:txBody>
          <a:bodyPr/>
          <a:lstStyle/>
          <a:p>
            <a:fld id="{9AB51429-0FA8-45CC-A36D-C952B20649A3}" type="datetimeFigureOut">
              <a:rPr lang="nl-BE" smtClean="0"/>
              <a:t>11/04/2016</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712065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smtClean="0"/>
              <a:t>Klik om de stijl te bewerken</a:t>
            </a:r>
            <a:endParaRPr lang="nl-B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7" name="Tijdelijke aanduiding voor datum 6"/>
          <p:cNvSpPr>
            <a:spLocks noGrp="1"/>
          </p:cNvSpPr>
          <p:nvPr>
            <p:ph type="dt" sz="half" idx="10"/>
          </p:nvPr>
        </p:nvSpPr>
        <p:spPr/>
        <p:txBody>
          <a:bodyPr/>
          <a:lstStyle/>
          <a:p>
            <a:fld id="{9AB51429-0FA8-45CC-A36D-C952B20649A3}" type="datetimeFigureOut">
              <a:rPr lang="nl-BE" smtClean="0"/>
              <a:t>11/04/2016</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1715489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datum 2"/>
          <p:cNvSpPr>
            <a:spLocks noGrp="1"/>
          </p:cNvSpPr>
          <p:nvPr>
            <p:ph type="dt" sz="half" idx="10"/>
          </p:nvPr>
        </p:nvSpPr>
        <p:spPr/>
        <p:txBody>
          <a:bodyPr/>
          <a:lstStyle/>
          <a:p>
            <a:fld id="{9AB51429-0FA8-45CC-A36D-C952B20649A3}" type="datetimeFigureOut">
              <a:rPr lang="nl-BE" smtClean="0"/>
              <a:t>11/04/2016</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929150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AB51429-0FA8-45CC-A36D-C952B20649A3}" type="datetimeFigureOut">
              <a:rPr lang="nl-BE" smtClean="0"/>
              <a:t>11/04/2016</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3039362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nl-B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Tekststijl van het model bewerken</a:t>
            </a:r>
          </a:p>
        </p:txBody>
      </p:sp>
      <p:sp>
        <p:nvSpPr>
          <p:cNvPr id="5" name="Tijdelijke aanduiding voor datum 4"/>
          <p:cNvSpPr>
            <a:spLocks noGrp="1"/>
          </p:cNvSpPr>
          <p:nvPr>
            <p:ph type="dt" sz="half" idx="10"/>
          </p:nvPr>
        </p:nvSpPr>
        <p:spPr/>
        <p:txBody>
          <a:bodyPr/>
          <a:lstStyle/>
          <a:p>
            <a:fld id="{9AB51429-0FA8-45CC-A36D-C952B20649A3}" type="datetimeFigureOut">
              <a:rPr lang="nl-BE" smtClean="0"/>
              <a:t>11/04/2016</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1736983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nl-B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Tekststijl van het model bewerken</a:t>
            </a:r>
          </a:p>
        </p:txBody>
      </p:sp>
      <p:sp>
        <p:nvSpPr>
          <p:cNvPr id="5" name="Tijdelijke aanduiding voor datum 4"/>
          <p:cNvSpPr>
            <a:spLocks noGrp="1"/>
          </p:cNvSpPr>
          <p:nvPr>
            <p:ph type="dt" sz="half" idx="10"/>
          </p:nvPr>
        </p:nvSpPr>
        <p:spPr/>
        <p:txBody>
          <a:bodyPr/>
          <a:lstStyle/>
          <a:p>
            <a:fld id="{9AB51429-0FA8-45CC-A36D-C952B20649A3}" type="datetimeFigureOut">
              <a:rPr lang="nl-BE" smtClean="0"/>
              <a:t>11/04/2016</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4263856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9AB51429-0FA8-45CC-A36D-C952B20649A3}" type="datetimeFigureOut">
              <a:rPr lang="nl-BE" smtClean="0"/>
              <a:t>11/04/2016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1201771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smtClean="0"/>
              <a:t>Klik om de stijl te bewerken</a:t>
            </a:r>
            <a:endParaRPr lang="nl-B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9AB51429-0FA8-45CC-A36D-C952B20649A3}" type="datetimeFigureOut">
              <a:rPr lang="nl-BE" smtClean="0"/>
              <a:t>11/04/2016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E7EE34E-386C-4EF4-A735-C180A39D6F29}" type="slidenum">
              <a:rPr lang="nl-BE" smtClean="0"/>
              <a:t>‹nr.›</a:t>
            </a:fld>
            <a:endParaRPr lang="nl-BE"/>
          </a:p>
        </p:txBody>
      </p:sp>
    </p:spTree>
    <p:extLst>
      <p:ext uri="{BB962C8B-B14F-4D97-AF65-F5344CB8AC3E}">
        <p14:creationId xmlns:p14="http://schemas.microsoft.com/office/powerpoint/2010/main" val="2204997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smtClean="0"/>
              <a:t>Klik om de stijl te bewerken</a:t>
            </a:r>
            <a:endParaRPr lang="nl-B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B51429-0FA8-45CC-A36D-C952B20649A3}" type="datetimeFigureOut">
              <a:rPr lang="nl-BE" smtClean="0"/>
              <a:t>11/04/2016</a:t>
            </a:fld>
            <a:endParaRPr lang="nl-B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7EE34E-386C-4EF4-A735-C180A39D6F29}" type="slidenum">
              <a:rPr lang="nl-BE" smtClean="0"/>
              <a:t>‹nr.›</a:t>
            </a:fld>
            <a:endParaRPr lang="nl-BE"/>
          </a:p>
        </p:txBody>
      </p:sp>
    </p:spTree>
    <p:extLst>
      <p:ext uri="{BB962C8B-B14F-4D97-AF65-F5344CB8AC3E}">
        <p14:creationId xmlns:p14="http://schemas.microsoft.com/office/powerpoint/2010/main" val="3305154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png"/><Relationship Id="rId5" Type="http://schemas.microsoft.com/office/2007/relationships/hdphoto" Target="../media/hdphoto3.wdp"/><Relationship Id="rId4" Type="http://schemas.openxmlformats.org/officeDocument/2006/relationships/image" Target="../media/image9.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5.wdp"/><Relationship Id="rId7"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 Id="rId6" Type="http://schemas.microsoft.com/office/2007/relationships/hdphoto" Target="../media/hdphoto6.wdp"/><Relationship Id="rId11" Type="http://schemas.microsoft.com/office/2007/relationships/hdphoto" Target="../media/hdphoto8.wdp"/><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png"/><Relationship Id="rId9" Type="http://schemas.microsoft.com/office/2007/relationships/hdphoto" Target="../media/hdphoto7.wdp"/></Relationships>
</file>

<file path=ppt/slides/_rels/slide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3.pn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9.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15.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2.png"/><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hdphoto" Target="../media/hdphoto8.wdp"/><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56345" y="1122363"/>
            <a:ext cx="10800000" cy="2387600"/>
          </a:xfrm>
        </p:spPr>
        <p:txBody>
          <a:bodyPr/>
          <a:lstStyle/>
          <a:p>
            <a:endParaRPr lang="nl-BE" dirty="0"/>
          </a:p>
        </p:txBody>
      </p:sp>
      <p:sp>
        <p:nvSpPr>
          <p:cNvPr id="3" name="Ondertitel 2"/>
          <p:cNvSpPr>
            <a:spLocks noGrp="1"/>
          </p:cNvSpPr>
          <p:nvPr>
            <p:ph type="subTitle" idx="1"/>
          </p:nvPr>
        </p:nvSpPr>
        <p:spPr>
          <a:xfrm>
            <a:off x="656345" y="5202238"/>
            <a:ext cx="10800000" cy="1655762"/>
          </a:xfrm>
        </p:spPr>
        <p:txBody>
          <a:bodyPr/>
          <a:lstStyle/>
          <a:p>
            <a:endParaRPr lang="nl-BE" dirty="0"/>
          </a:p>
        </p:txBody>
      </p:sp>
      <p:pic>
        <p:nvPicPr>
          <p:cNvPr id="10" name="Afbeelding 9"/>
          <p:cNvPicPr>
            <a:picLocks/>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4256345" y="282301"/>
            <a:ext cx="3600000" cy="2880000"/>
          </a:xfrm>
          <a:prstGeom prst="rect">
            <a:avLst/>
          </a:prstGeom>
        </p:spPr>
      </p:pic>
      <p:pic>
        <p:nvPicPr>
          <p:cNvPr id="13" name="Afbeelding 12"/>
          <p:cNvPicPr>
            <a:picLocks/>
          </p:cNvPicPr>
          <p:nvPr/>
        </p:nvPicPr>
        <p:blipFill>
          <a:blip r:embed="rId4"/>
          <a:stretch>
            <a:fillRect/>
          </a:stretch>
        </p:blipFill>
        <p:spPr>
          <a:xfrm>
            <a:off x="449611" y="282301"/>
            <a:ext cx="3600000" cy="2880000"/>
          </a:xfrm>
          <a:prstGeom prst="rect">
            <a:avLst/>
          </a:prstGeom>
        </p:spPr>
      </p:pic>
      <p:pic>
        <p:nvPicPr>
          <p:cNvPr id="6" name="Afbeelding 5"/>
          <p:cNvPicPr>
            <a:picLocks/>
          </p:cNvPicPr>
          <p:nvPr/>
        </p:nvPicPr>
        <p:blipFill>
          <a:blip r:embed="rId5"/>
          <a:stretch>
            <a:fillRect/>
          </a:stretch>
        </p:blipFill>
        <p:spPr>
          <a:xfrm>
            <a:off x="449611" y="3348729"/>
            <a:ext cx="3600000" cy="2880000"/>
          </a:xfrm>
          <a:prstGeom prst="rect">
            <a:avLst/>
          </a:prstGeom>
        </p:spPr>
      </p:pic>
      <p:pic>
        <p:nvPicPr>
          <p:cNvPr id="8" name="Afbeelding 7"/>
          <p:cNvPicPr>
            <a:picLocks/>
          </p:cNvPicPr>
          <p:nvPr/>
        </p:nvPicPr>
        <p:blipFill>
          <a:blip r:embed="rId6"/>
          <a:stretch>
            <a:fillRect/>
          </a:stretch>
        </p:blipFill>
        <p:spPr>
          <a:xfrm>
            <a:off x="8063079" y="282301"/>
            <a:ext cx="3600000" cy="2880000"/>
          </a:xfrm>
          <a:prstGeom prst="rect">
            <a:avLst/>
          </a:prstGeom>
        </p:spPr>
      </p:pic>
      <p:pic>
        <p:nvPicPr>
          <p:cNvPr id="9" name="Afbeelding 8"/>
          <p:cNvPicPr>
            <a:picLocks/>
          </p:cNvPicPr>
          <p:nvPr/>
        </p:nvPicPr>
        <p:blipFill>
          <a:blip r:embed="rId7"/>
          <a:stretch>
            <a:fillRect/>
          </a:stretch>
        </p:blipFill>
        <p:spPr>
          <a:xfrm>
            <a:off x="8063079" y="3348729"/>
            <a:ext cx="3600000" cy="2880000"/>
          </a:xfrm>
          <a:prstGeom prst="rect">
            <a:avLst/>
          </a:prstGeom>
        </p:spPr>
      </p:pic>
      <p:pic>
        <p:nvPicPr>
          <p:cNvPr id="11" name="Afbeelding 10"/>
          <p:cNvPicPr>
            <a:picLocks/>
          </p:cNvPicPr>
          <p:nvPr/>
        </p:nvPicPr>
        <p:blipFill>
          <a:blip r:embed="rId8">
            <a:extLst>
              <a:ext uri="{BEBA8EAE-BF5A-486C-A8C5-ECC9F3942E4B}">
                <a14:imgProps xmlns:a14="http://schemas.microsoft.com/office/drawing/2010/main">
                  <a14:imgLayer r:embed="rId9">
                    <a14:imgEffect>
                      <a14:brightnessContrast bright="-40000" contrast="-40000"/>
                    </a14:imgEffect>
                  </a14:imgLayer>
                </a14:imgProps>
              </a:ext>
            </a:extLst>
          </a:blip>
          <a:stretch>
            <a:fillRect/>
          </a:stretch>
        </p:blipFill>
        <p:spPr>
          <a:xfrm>
            <a:off x="4256345" y="3348729"/>
            <a:ext cx="3600000" cy="2880000"/>
          </a:xfrm>
          <a:prstGeom prst="rect">
            <a:avLst/>
          </a:prstGeom>
        </p:spPr>
      </p:pic>
    </p:spTree>
    <p:extLst>
      <p:ext uri="{BB962C8B-B14F-4D97-AF65-F5344CB8AC3E}">
        <p14:creationId xmlns:p14="http://schemas.microsoft.com/office/powerpoint/2010/main" val="3154808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dirty="0"/>
          </a:p>
        </p:txBody>
      </p:sp>
      <p:pic>
        <p:nvPicPr>
          <p:cNvPr id="4" name="Afbeelding 3"/>
          <p:cNvPicPr>
            <a:picLocks/>
          </p:cNvPicPr>
          <p:nvPr/>
        </p:nvPicPr>
        <p:blipFill>
          <a:blip r:embed="rId2"/>
          <a:stretch>
            <a:fillRect/>
          </a:stretch>
        </p:blipFill>
        <p:spPr>
          <a:xfrm>
            <a:off x="4136665" y="318157"/>
            <a:ext cx="3600000" cy="2880000"/>
          </a:xfrm>
          <a:prstGeom prst="rect">
            <a:avLst/>
          </a:prstGeom>
        </p:spPr>
      </p:pic>
      <p:pic>
        <p:nvPicPr>
          <p:cNvPr id="5" name="Afbeelding 4"/>
          <p:cNvPicPr>
            <a:picLocks/>
          </p:cNvPicPr>
          <p:nvPr/>
        </p:nvPicPr>
        <p:blipFill>
          <a:blip r:embed="rId3"/>
          <a:stretch>
            <a:fillRect/>
          </a:stretch>
        </p:blipFill>
        <p:spPr>
          <a:xfrm>
            <a:off x="353785" y="318157"/>
            <a:ext cx="3600000" cy="2880000"/>
          </a:xfrm>
          <a:prstGeom prst="rect">
            <a:avLst/>
          </a:prstGeom>
        </p:spPr>
      </p:pic>
      <p:pic>
        <p:nvPicPr>
          <p:cNvPr id="6" name="Afbeelding 5"/>
          <p:cNvPicPr>
            <a:picLocks/>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353785" y="3431900"/>
            <a:ext cx="3600000" cy="2880000"/>
          </a:xfrm>
          <a:prstGeom prst="rect">
            <a:avLst/>
          </a:prstGeom>
        </p:spPr>
      </p:pic>
      <p:pic>
        <p:nvPicPr>
          <p:cNvPr id="7" name="Afbeelding 6"/>
          <p:cNvPicPr>
            <a:picLocks/>
          </p:cNvPicPr>
          <p:nvPr/>
        </p:nvPicPr>
        <p:blipFill>
          <a:blip r:embed="rId6"/>
          <a:stretch>
            <a:fillRect/>
          </a:stretch>
        </p:blipFill>
        <p:spPr>
          <a:xfrm>
            <a:off x="4136665" y="3431900"/>
            <a:ext cx="3600000" cy="2880000"/>
          </a:xfrm>
          <a:prstGeom prst="rect">
            <a:avLst/>
          </a:prstGeom>
        </p:spPr>
      </p:pic>
      <p:pic>
        <p:nvPicPr>
          <p:cNvPr id="8" name="Afbeelding 7"/>
          <p:cNvPicPr>
            <a:picLocks/>
          </p:cNvPicPr>
          <p:nvPr/>
        </p:nvPicPr>
        <p:blipFill>
          <a:blip r:embed="rId7">
            <a:extLst>
              <a:ext uri="{BEBA8EAE-BF5A-486C-A8C5-ECC9F3942E4B}">
                <a14:imgProps xmlns:a14="http://schemas.microsoft.com/office/drawing/2010/main">
                  <a14:imgLayer r:embed="rId8">
                    <a14:imgEffect>
                      <a14:brightnessContrast contrast="40000"/>
                    </a14:imgEffect>
                  </a14:imgLayer>
                </a14:imgProps>
              </a:ext>
            </a:extLst>
          </a:blip>
          <a:stretch>
            <a:fillRect/>
          </a:stretch>
        </p:blipFill>
        <p:spPr>
          <a:xfrm>
            <a:off x="7919545" y="318157"/>
            <a:ext cx="3600000" cy="2880000"/>
          </a:xfrm>
          <a:prstGeom prst="rect">
            <a:avLst/>
          </a:prstGeom>
        </p:spPr>
      </p:pic>
      <p:pic>
        <p:nvPicPr>
          <p:cNvPr id="9" name="Afbeelding 8"/>
          <p:cNvPicPr>
            <a:picLocks/>
          </p:cNvPicPr>
          <p:nvPr/>
        </p:nvPicPr>
        <p:blipFill>
          <a:blip r:embed="rId9"/>
          <a:stretch>
            <a:fillRect/>
          </a:stretch>
        </p:blipFill>
        <p:spPr>
          <a:xfrm>
            <a:off x="7919545" y="3431900"/>
            <a:ext cx="3600000" cy="2880000"/>
          </a:xfrm>
          <a:prstGeom prst="rect">
            <a:avLst/>
          </a:prstGeom>
        </p:spPr>
      </p:pic>
    </p:spTree>
    <p:extLst>
      <p:ext uri="{BB962C8B-B14F-4D97-AF65-F5344CB8AC3E}">
        <p14:creationId xmlns:p14="http://schemas.microsoft.com/office/powerpoint/2010/main" val="3300512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dirty="0"/>
          </a:p>
        </p:txBody>
      </p:sp>
      <p:pic>
        <p:nvPicPr>
          <p:cNvPr id="4" name="Afbeelding 3"/>
          <p:cNvPicPr>
            <a:picLocks/>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390442" y="365125"/>
            <a:ext cx="3600000" cy="2880000"/>
          </a:xfrm>
          <a:prstGeom prst="rect">
            <a:avLst/>
          </a:prstGeom>
        </p:spPr>
      </p:pic>
      <p:pic>
        <p:nvPicPr>
          <p:cNvPr id="5" name="Afbeelding 4"/>
          <p:cNvPicPr>
            <a:picLocks/>
          </p:cNvPicPr>
          <p:nvPr/>
        </p:nvPicPr>
        <p:blipFill>
          <a:blip r:embed="rId4"/>
          <a:stretch>
            <a:fillRect/>
          </a:stretch>
        </p:blipFill>
        <p:spPr>
          <a:xfrm>
            <a:off x="4221030" y="365125"/>
            <a:ext cx="3600000" cy="2880000"/>
          </a:xfrm>
          <a:prstGeom prst="rect">
            <a:avLst/>
          </a:prstGeom>
        </p:spPr>
      </p:pic>
      <p:pic>
        <p:nvPicPr>
          <p:cNvPr id="6" name="Afbeelding 5"/>
          <p:cNvPicPr>
            <a:picLocks/>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Lst>
          </a:blip>
          <a:stretch>
            <a:fillRect/>
          </a:stretch>
        </p:blipFill>
        <p:spPr>
          <a:xfrm>
            <a:off x="4221030" y="3431900"/>
            <a:ext cx="3600000" cy="2880000"/>
          </a:xfrm>
          <a:prstGeom prst="rect">
            <a:avLst/>
          </a:prstGeom>
        </p:spPr>
      </p:pic>
      <p:pic>
        <p:nvPicPr>
          <p:cNvPr id="7" name="Afbeelding 6"/>
          <p:cNvPicPr>
            <a:picLocks/>
          </p:cNvPicPr>
          <p:nvPr/>
        </p:nvPicPr>
        <p:blipFill>
          <a:blip r:embed="rId7"/>
          <a:stretch>
            <a:fillRect/>
          </a:stretch>
        </p:blipFill>
        <p:spPr>
          <a:xfrm>
            <a:off x="390442" y="3431900"/>
            <a:ext cx="3600000" cy="2880000"/>
          </a:xfrm>
          <a:prstGeom prst="rect">
            <a:avLst/>
          </a:prstGeom>
        </p:spPr>
      </p:pic>
      <p:pic>
        <p:nvPicPr>
          <p:cNvPr id="8" name="Afbeelding 7"/>
          <p:cNvPicPr>
            <a:picLocks/>
          </p:cNvPicPr>
          <p:nvPr/>
        </p:nvPicPr>
        <p:blipFill>
          <a:blip r:embed="rId8">
            <a:extLst>
              <a:ext uri="{BEBA8EAE-BF5A-486C-A8C5-ECC9F3942E4B}">
                <a14:imgProps xmlns:a14="http://schemas.microsoft.com/office/drawing/2010/main">
                  <a14:imgLayer r:embed="rId9">
                    <a14:imgEffect>
                      <a14:brightnessContrast bright="-40000" contrast="40000"/>
                    </a14:imgEffect>
                  </a14:imgLayer>
                </a14:imgProps>
              </a:ext>
            </a:extLst>
          </a:blip>
          <a:stretch>
            <a:fillRect/>
          </a:stretch>
        </p:blipFill>
        <p:spPr>
          <a:xfrm>
            <a:off x="8051618" y="385625"/>
            <a:ext cx="3600000" cy="2880000"/>
          </a:xfrm>
          <a:prstGeom prst="rect">
            <a:avLst/>
          </a:prstGeom>
        </p:spPr>
      </p:pic>
      <p:pic>
        <p:nvPicPr>
          <p:cNvPr id="9" name="Afbeelding 8"/>
          <p:cNvPicPr>
            <a:picLocks/>
          </p:cNvPicPr>
          <p:nvPr/>
        </p:nvPicPr>
        <p:blipFill>
          <a:blip r:embed="rId10">
            <a:extLst>
              <a:ext uri="{BEBA8EAE-BF5A-486C-A8C5-ECC9F3942E4B}">
                <a14:imgProps xmlns:a14="http://schemas.microsoft.com/office/drawing/2010/main">
                  <a14:imgLayer r:embed="rId11">
                    <a14:imgEffect>
                      <a14:saturation sat="33000"/>
                    </a14:imgEffect>
                  </a14:imgLayer>
                </a14:imgProps>
              </a:ext>
            </a:extLst>
          </a:blip>
          <a:stretch>
            <a:fillRect/>
          </a:stretch>
        </p:blipFill>
        <p:spPr>
          <a:xfrm>
            <a:off x="8051618" y="3450647"/>
            <a:ext cx="3600000" cy="2880000"/>
          </a:xfrm>
          <a:prstGeom prst="rect">
            <a:avLst/>
          </a:prstGeom>
        </p:spPr>
      </p:pic>
    </p:spTree>
    <p:extLst>
      <p:ext uri="{BB962C8B-B14F-4D97-AF65-F5344CB8AC3E}">
        <p14:creationId xmlns:p14="http://schemas.microsoft.com/office/powerpoint/2010/main" val="667291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dirty="0"/>
          </a:p>
        </p:txBody>
      </p:sp>
      <p:pic>
        <p:nvPicPr>
          <p:cNvPr id="6" name="Afbeelding 5"/>
          <p:cNvPicPr>
            <a:picLocks/>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4296000" y="3604331"/>
            <a:ext cx="3600000" cy="2880000"/>
          </a:xfrm>
          <a:prstGeom prst="rect">
            <a:avLst/>
          </a:prstGeom>
        </p:spPr>
      </p:pic>
      <p:pic>
        <p:nvPicPr>
          <p:cNvPr id="7" name="Afbeelding 6"/>
          <p:cNvPicPr>
            <a:picLocks/>
          </p:cNvPicPr>
          <p:nvPr/>
        </p:nvPicPr>
        <p:blipFill>
          <a:blip r:embed="rId4"/>
          <a:stretch>
            <a:fillRect/>
          </a:stretch>
        </p:blipFill>
        <p:spPr>
          <a:xfrm>
            <a:off x="380550" y="3604331"/>
            <a:ext cx="3600000" cy="2880000"/>
          </a:xfrm>
          <a:prstGeom prst="rect">
            <a:avLst/>
          </a:prstGeom>
        </p:spPr>
      </p:pic>
      <p:pic>
        <p:nvPicPr>
          <p:cNvPr id="8" name="Afbeelding 7"/>
          <p:cNvPicPr>
            <a:picLocks/>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Lst>
          </a:blip>
          <a:stretch>
            <a:fillRect/>
          </a:stretch>
        </p:blipFill>
        <p:spPr>
          <a:xfrm>
            <a:off x="8211450" y="3604331"/>
            <a:ext cx="3600000" cy="2880000"/>
          </a:xfrm>
          <a:prstGeom prst="rect">
            <a:avLst/>
          </a:prstGeom>
        </p:spPr>
      </p:pic>
      <p:sp>
        <p:nvSpPr>
          <p:cNvPr id="11" name="Tekstvak 10"/>
          <p:cNvSpPr txBox="1"/>
          <p:nvPr/>
        </p:nvSpPr>
        <p:spPr>
          <a:xfrm>
            <a:off x="102639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
        <p:nvSpPr>
          <p:cNvPr id="12" name="Tekstvak 11"/>
          <p:cNvSpPr txBox="1"/>
          <p:nvPr/>
        </p:nvSpPr>
        <p:spPr>
          <a:xfrm>
            <a:off x="494184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
        <p:nvSpPr>
          <p:cNvPr id="13" name="Tekstvak 12"/>
          <p:cNvSpPr txBox="1"/>
          <p:nvPr/>
        </p:nvSpPr>
        <p:spPr>
          <a:xfrm>
            <a:off x="885729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Tree>
    <p:extLst>
      <p:ext uri="{BB962C8B-B14F-4D97-AF65-F5344CB8AC3E}">
        <p14:creationId xmlns:p14="http://schemas.microsoft.com/office/powerpoint/2010/main" val="2818443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dirty="0"/>
          </a:p>
        </p:txBody>
      </p:sp>
      <p:pic>
        <p:nvPicPr>
          <p:cNvPr id="9" name="Afbeelding 8"/>
          <p:cNvPicPr>
            <a:picLocks/>
          </p:cNvPicPr>
          <p:nvPr/>
        </p:nvPicPr>
        <p:blipFill>
          <a:blip r:embed="rId2"/>
          <a:stretch>
            <a:fillRect/>
          </a:stretch>
        </p:blipFill>
        <p:spPr>
          <a:xfrm>
            <a:off x="380550" y="3604331"/>
            <a:ext cx="3600000" cy="2880000"/>
          </a:xfrm>
          <a:prstGeom prst="rect">
            <a:avLst/>
          </a:prstGeom>
        </p:spPr>
      </p:pic>
      <p:pic>
        <p:nvPicPr>
          <p:cNvPr id="12" name="Afbeelding 11"/>
          <p:cNvPicPr>
            <a:picLocks/>
          </p:cNvPicPr>
          <p:nvPr/>
        </p:nvPicPr>
        <p:blipFill>
          <a:blip r:embed="rId3"/>
          <a:stretch>
            <a:fillRect/>
          </a:stretch>
        </p:blipFill>
        <p:spPr>
          <a:xfrm>
            <a:off x="8211450" y="3604331"/>
            <a:ext cx="3600000" cy="2880000"/>
          </a:xfrm>
          <a:prstGeom prst="rect">
            <a:avLst/>
          </a:prstGeom>
        </p:spPr>
      </p:pic>
      <p:pic>
        <p:nvPicPr>
          <p:cNvPr id="13" name="Afbeelding 12"/>
          <p:cNvPicPr>
            <a:picLocks/>
          </p:cNvPicPr>
          <p:nvPr/>
        </p:nvPicPr>
        <p:blipFill>
          <a:blip r:embed="rId4"/>
          <a:stretch>
            <a:fillRect/>
          </a:stretch>
        </p:blipFill>
        <p:spPr>
          <a:xfrm>
            <a:off x="4296000" y="3604331"/>
            <a:ext cx="3600000" cy="2880000"/>
          </a:xfrm>
          <a:prstGeom prst="rect">
            <a:avLst/>
          </a:prstGeom>
        </p:spPr>
      </p:pic>
      <p:sp>
        <p:nvSpPr>
          <p:cNvPr id="14" name="Tekstvak 13"/>
          <p:cNvSpPr txBox="1"/>
          <p:nvPr/>
        </p:nvSpPr>
        <p:spPr>
          <a:xfrm>
            <a:off x="102639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
        <p:nvSpPr>
          <p:cNvPr id="15" name="Tekstvak 14"/>
          <p:cNvSpPr txBox="1"/>
          <p:nvPr/>
        </p:nvSpPr>
        <p:spPr>
          <a:xfrm>
            <a:off x="494184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
        <p:nvSpPr>
          <p:cNvPr id="16" name="Tekstvak 15"/>
          <p:cNvSpPr txBox="1"/>
          <p:nvPr/>
        </p:nvSpPr>
        <p:spPr>
          <a:xfrm>
            <a:off x="885729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Tree>
    <p:extLst>
      <p:ext uri="{BB962C8B-B14F-4D97-AF65-F5344CB8AC3E}">
        <p14:creationId xmlns:p14="http://schemas.microsoft.com/office/powerpoint/2010/main" val="1691707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dirty="0"/>
          </a:p>
        </p:txBody>
      </p:sp>
      <p:sp>
        <p:nvSpPr>
          <p:cNvPr id="3" name="Tijdelijke aanduiding voor inhoud 2"/>
          <p:cNvSpPr>
            <a:spLocks noGrp="1"/>
          </p:cNvSpPr>
          <p:nvPr>
            <p:ph idx="1"/>
          </p:nvPr>
        </p:nvSpPr>
        <p:spPr/>
        <p:txBody>
          <a:bodyPr/>
          <a:lstStyle/>
          <a:p>
            <a:endParaRPr lang="nl-BE" dirty="0"/>
          </a:p>
        </p:txBody>
      </p:sp>
      <p:pic>
        <p:nvPicPr>
          <p:cNvPr id="7" name="Afbeelding 6"/>
          <p:cNvPicPr>
            <a:picLocks/>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4296000" y="3604331"/>
            <a:ext cx="3600000" cy="2880000"/>
          </a:xfrm>
          <a:prstGeom prst="rect">
            <a:avLst/>
          </a:prstGeom>
        </p:spPr>
      </p:pic>
      <p:pic>
        <p:nvPicPr>
          <p:cNvPr id="8" name="Afbeelding 7"/>
          <p:cNvPicPr>
            <a:picLocks/>
          </p:cNvPicPr>
          <p:nvPr/>
        </p:nvPicPr>
        <p:blipFill>
          <a:blip r:embed="rId4"/>
          <a:stretch>
            <a:fillRect/>
          </a:stretch>
        </p:blipFill>
        <p:spPr>
          <a:xfrm>
            <a:off x="380550" y="3604331"/>
            <a:ext cx="3600000" cy="2880000"/>
          </a:xfrm>
          <a:prstGeom prst="rect">
            <a:avLst/>
          </a:prstGeom>
        </p:spPr>
      </p:pic>
      <p:pic>
        <p:nvPicPr>
          <p:cNvPr id="13" name="Afbeelding 12"/>
          <p:cNvPicPr>
            <a:picLocks/>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Lst>
          </a:blip>
          <a:stretch>
            <a:fillRect/>
          </a:stretch>
        </p:blipFill>
        <p:spPr>
          <a:xfrm>
            <a:off x="8211450" y="3604331"/>
            <a:ext cx="3600000" cy="2880000"/>
          </a:xfrm>
          <a:prstGeom prst="rect">
            <a:avLst/>
          </a:prstGeom>
        </p:spPr>
      </p:pic>
      <p:sp>
        <p:nvSpPr>
          <p:cNvPr id="14" name="Tekstvak 13"/>
          <p:cNvSpPr txBox="1"/>
          <p:nvPr/>
        </p:nvSpPr>
        <p:spPr>
          <a:xfrm>
            <a:off x="102639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
        <p:nvSpPr>
          <p:cNvPr id="15" name="Tekstvak 14"/>
          <p:cNvSpPr txBox="1"/>
          <p:nvPr/>
        </p:nvSpPr>
        <p:spPr>
          <a:xfrm>
            <a:off x="494184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
        <p:nvSpPr>
          <p:cNvPr id="16" name="Tekstvak 15"/>
          <p:cNvSpPr txBox="1"/>
          <p:nvPr/>
        </p:nvSpPr>
        <p:spPr>
          <a:xfrm>
            <a:off x="885729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Tree>
    <p:extLst>
      <p:ext uri="{BB962C8B-B14F-4D97-AF65-F5344CB8AC3E}">
        <p14:creationId xmlns:p14="http://schemas.microsoft.com/office/powerpoint/2010/main" val="604912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dirty="0"/>
          </a:p>
        </p:txBody>
      </p:sp>
      <p:pic>
        <p:nvPicPr>
          <p:cNvPr id="11" name="Afbeelding 10"/>
          <p:cNvPicPr>
            <a:picLocks/>
          </p:cNvPicPr>
          <p:nvPr/>
        </p:nvPicPr>
        <p:blipFill>
          <a:blip r:embed="rId2"/>
          <a:stretch>
            <a:fillRect/>
          </a:stretch>
        </p:blipFill>
        <p:spPr>
          <a:xfrm>
            <a:off x="380550" y="3604331"/>
            <a:ext cx="3600000" cy="2880000"/>
          </a:xfrm>
          <a:prstGeom prst="rect">
            <a:avLst/>
          </a:prstGeom>
        </p:spPr>
      </p:pic>
      <p:pic>
        <p:nvPicPr>
          <p:cNvPr id="14" name="Afbeelding 13"/>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4296000" y="3604331"/>
            <a:ext cx="3600000" cy="2880000"/>
          </a:xfrm>
          <a:prstGeom prst="rect">
            <a:avLst/>
          </a:prstGeom>
        </p:spPr>
      </p:pic>
      <p:pic>
        <p:nvPicPr>
          <p:cNvPr id="15" name="Afbeelding 14"/>
          <p:cNvPicPr>
            <a:picLocks/>
          </p:cNvPicPr>
          <p:nvPr/>
        </p:nvPicPr>
        <p:blipFill>
          <a:blip r:embed="rId5"/>
          <a:stretch>
            <a:fillRect/>
          </a:stretch>
        </p:blipFill>
        <p:spPr>
          <a:xfrm>
            <a:off x="8211450" y="3604331"/>
            <a:ext cx="3600000" cy="2880000"/>
          </a:xfrm>
          <a:prstGeom prst="rect">
            <a:avLst/>
          </a:prstGeom>
        </p:spPr>
      </p:pic>
      <p:sp>
        <p:nvSpPr>
          <p:cNvPr id="16" name="Tekstvak 15"/>
          <p:cNvSpPr txBox="1"/>
          <p:nvPr/>
        </p:nvSpPr>
        <p:spPr>
          <a:xfrm>
            <a:off x="102639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
        <p:nvSpPr>
          <p:cNvPr id="17" name="Tekstvak 16"/>
          <p:cNvSpPr txBox="1"/>
          <p:nvPr/>
        </p:nvSpPr>
        <p:spPr>
          <a:xfrm>
            <a:off x="494184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
        <p:nvSpPr>
          <p:cNvPr id="18" name="Tekstvak 17"/>
          <p:cNvSpPr txBox="1"/>
          <p:nvPr/>
        </p:nvSpPr>
        <p:spPr>
          <a:xfrm>
            <a:off x="885729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Tree>
    <p:extLst>
      <p:ext uri="{BB962C8B-B14F-4D97-AF65-F5344CB8AC3E}">
        <p14:creationId xmlns:p14="http://schemas.microsoft.com/office/powerpoint/2010/main" val="158614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dirty="0"/>
          </a:p>
        </p:txBody>
      </p:sp>
      <p:sp>
        <p:nvSpPr>
          <p:cNvPr id="3" name="Tijdelijke aanduiding voor inhoud 2"/>
          <p:cNvSpPr>
            <a:spLocks noGrp="1"/>
          </p:cNvSpPr>
          <p:nvPr>
            <p:ph idx="1"/>
          </p:nvPr>
        </p:nvSpPr>
        <p:spPr/>
        <p:txBody>
          <a:bodyPr/>
          <a:lstStyle/>
          <a:p>
            <a:endParaRPr lang="nl-BE" dirty="0"/>
          </a:p>
        </p:txBody>
      </p:sp>
      <p:pic>
        <p:nvPicPr>
          <p:cNvPr id="12" name="Afbeelding 11"/>
          <p:cNvPicPr>
            <a:picLocks/>
          </p:cNvPicPr>
          <p:nvPr/>
        </p:nvPicPr>
        <p:blipFill>
          <a:blip r:embed="rId2"/>
          <a:stretch>
            <a:fillRect/>
          </a:stretch>
        </p:blipFill>
        <p:spPr>
          <a:xfrm>
            <a:off x="380550" y="3604331"/>
            <a:ext cx="3600000" cy="2880000"/>
          </a:xfrm>
          <a:prstGeom prst="rect">
            <a:avLst/>
          </a:prstGeom>
        </p:spPr>
      </p:pic>
      <p:pic>
        <p:nvPicPr>
          <p:cNvPr id="14" name="Afbeelding 13"/>
          <p:cNvPicPr>
            <a:picLocks/>
          </p:cNvPicPr>
          <p:nvPr/>
        </p:nvPicPr>
        <p:blipFill>
          <a:blip r:embed="rId3"/>
          <a:stretch>
            <a:fillRect/>
          </a:stretch>
        </p:blipFill>
        <p:spPr>
          <a:xfrm>
            <a:off x="4296000" y="3604331"/>
            <a:ext cx="3600000" cy="2880000"/>
          </a:xfrm>
          <a:prstGeom prst="rect">
            <a:avLst/>
          </a:prstGeom>
        </p:spPr>
      </p:pic>
      <p:pic>
        <p:nvPicPr>
          <p:cNvPr id="15" name="Afbeelding 14"/>
          <p:cNvPicPr>
            <a:picLocks/>
          </p:cNvPicPr>
          <p:nvPr/>
        </p:nvPicPr>
        <p:blipFill>
          <a:blip r:embed="rId4"/>
          <a:stretch>
            <a:fillRect/>
          </a:stretch>
        </p:blipFill>
        <p:spPr>
          <a:xfrm>
            <a:off x="8211450" y="3604331"/>
            <a:ext cx="3600000" cy="2880000"/>
          </a:xfrm>
          <a:prstGeom prst="rect">
            <a:avLst/>
          </a:prstGeom>
        </p:spPr>
      </p:pic>
      <p:sp>
        <p:nvSpPr>
          <p:cNvPr id="16" name="Tekstvak 15"/>
          <p:cNvSpPr txBox="1"/>
          <p:nvPr/>
        </p:nvSpPr>
        <p:spPr>
          <a:xfrm>
            <a:off x="102639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
        <p:nvSpPr>
          <p:cNvPr id="19" name="Tekstvak 18"/>
          <p:cNvSpPr txBox="1"/>
          <p:nvPr/>
        </p:nvSpPr>
        <p:spPr>
          <a:xfrm>
            <a:off x="494184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
        <p:nvSpPr>
          <p:cNvPr id="20" name="Tekstvak 19"/>
          <p:cNvSpPr txBox="1"/>
          <p:nvPr/>
        </p:nvSpPr>
        <p:spPr>
          <a:xfrm>
            <a:off x="885729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Tree>
    <p:extLst>
      <p:ext uri="{BB962C8B-B14F-4D97-AF65-F5344CB8AC3E}">
        <p14:creationId xmlns:p14="http://schemas.microsoft.com/office/powerpoint/2010/main" val="1492120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dirty="0"/>
          </a:p>
        </p:txBody>
      </p:sp>
      <p:sp>
        <p:nvSpPr>
          <p:cNvPr id="3" name="Tijdelijke aanduiding voor inhoud 2"/>
          <p:cNvSpPr>
            <a:spLocks noGrp="1"/>
          </p:cNvSpPr>
          <p:nvPr>
            <p:ph idx="1"/>
          </p:nvPr>
        </p:nvSpPr>
        <p:spPr/>
        <p:txBody>
          <a:bodyPr/>
          <a:lstStyle/>
          <a:p>
            <a:endParaRPr lang="nl-BE" dirty="0"/>
          </a:p>
        </p:txBody>
      </p:sp>
      <p:pic>
        <p:nvPicPr>
          <p:cNvPr id="12" name="Afbeelding 11"/>
          <p:cNvPicPr>
            <a:picLocks/>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380550" y="3604331"/>
            <a:ext cx="3600000" cy="2880000"/>
          </a:xfrm>
          <a:prstGeom prst="rect">
            <a:avLst/>
          </a:prstGeom>
        </p:spPr>
      </p:pic>
      <p:pic>
        <p:nvPicPr>
          <p:cNvPr id="15" name="Afbeelding 14"/>
          <p:cNvPicPr>
            <a:picLocks/>
          </p:cNvPicPr>
          <p:nvPr/>
        </p:nvPicPr>
        <p:blipFill>
          <a:blip r:embed="rId4">
            <a:extLst>
              <a:ext uri="{BEBA8EAE-BF5A-486C-A8C5-ECC9F3942E4B}">
                <a14:imgProps xmlns:a14="http://schemas.microsoft.com/office/drawing/2010/main">
                  <a14:imgLayer r:embed="rId5">
                    <a14:imgEffect>
                      <a14:saturation sat="33000"/>
                    </a14:imgEffect>
                  </a14:imgLayer>
                </a14:imgProps>
              </a:ext>
            </a:extLst>
          </a:blip>
          <a:stretch>
            <a:fillRect/>
          </a:stretch>
        </p:blipFill>
        <p:spPr>
          <a:xfrm>
            <a:off x="8211450" y="3604331"/>
            <a:ext cx="3600000" cy="2880000"/>
          </a:xfrm>
          <a:prstGeom prst="rect">
            <a:avLst/>
          </a:prstGeom>
        </p:spPr>
      </p:pic>
      <p:sp>
        <p:nvSpPr>
          <p:cNvPr id="16" name="Tekstvak 15"/>
          <p:cNvSpPr txBox="1"/>
          <p:nvPr/>
        </p:nvSpPr>
        <p:spPr>
          <a:xfrm>
            <a:off x="102639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
        <p:nvSpPr>
          <p:cNvPr id="19" name="Tekstvak 18"/>
          <p:cNvSpPr txBox="1"/>
          <p:nvPr/>
        </p:nvSpPr>
        <p:spPr>
          <a:xfrm>
            <a:off x="494184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sp>
        <p:nvSpPr>
          <p:cNvPr id="20" name="Tekstvak 19"/>
          <p:cNvSpPr txBox="1"/>
          <p:nvPr/>
        </p:nvSpPr>
        <p:spPr>
          <a:xfrm>
            <a:off x="8857299" y="673625"/>
            <a:ext cx="2308302" cy="2304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13800" dirty="0"/>
          </a:p>
        </p:txBody>
      </p:sp>
      <p:pic>
        <p:nvPicPr>
          <p:cNvPr id="10" name="Afbeelding 9"/>
          <p:cNvPicPr>
            <a:picLocks/>
          </p:cNvPicPr>
          <p:nvPr/>
        </p:nvPicPr>
        <p:blipFill>
          <a:blip r:embed="rId6">
            <a:extLst>
              <a:ext uri="{BEBA8EAE-BF5A-486C-A8C5-ECC9F3942E4B}">
                <a14:imgProps xmlns:a14="http://schemas.microsoft.com/office/drawing/2010/main">
                  <a14:imgLayer r:embed="rId7">
                    <a14:imgEffect>
                      <a14:brightnessContrast bright="-40000" contrast="-40000"/>
                    </a14:imgEffect>
                  </a14:imgLayer>
                </a14:imgProps>
              </a:ext>
            </a:extLst>
          </a:blip>
          <a:stretch>
            <a:fillRect/>
          </a:stretch>
        </p:blipFill>
        <p:spPr>
          <a:xfrm>
            <a:off x="4296000" y="3604331"/>
            <a:ext cx="3600000" cy="2880000"/>
          </a:xfrm>
          <a:prstGeom prst="rect">
            <a:avLst/>
          </a:prstGeom>
        </p:spPr>
      </p:pic>
    </p:spTree>
    <p:extLst>
      <p:ext uri="{BB962C8B-B14F-4D97-AF65-F5344CB8AC3E}">
        <p14:creationId xmlns:p14="http://schemas.microsoft.com/office/powerpoint/2010/main" val="1913253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p:cNvSpPr txBox="1"/>
          <p:nvPr/>
        </p:nvSpPr>
        <p:spPr>
          <a:xfrm>
            <a:off x="2657451" y="118805"/>
            <a:ext cx="2308302" cy="22176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1080</a:t>
            </a:r>
          </a:p>
          <a:p>
            <a:pPr algn="ctr"/>
            <a:endParaRPr lang="nl-BE" sz="7200" dirty="0"/>
          </a:p>
        </p:txBody>
      </p:sp>
      <p:sp>
        <p:nvSpPr>
          <p:cNvPr id="19" name="Tekstvak 18"/>
          <p:cNvSpPr txBox="1"/>
          <p:nvPr/>
        </p:nvSpPr>
        <p:spPr>
          <a:xfrm>
            <a:off x="349149" y="118805"/>
            <a:ext cx="2308302" cy="22176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1230</a:t>
            </a:r>
          </a:p>
          <a:p>
            <a:pPr algn="ctr"/>
            <a:endParaRPr lang="nl-BE" sz="7200" dirty="0"/>
          </a:p>
        </p:txBody>
      </p:sp>
      <p:sp>
        <p:nvSpPr>
          <p:cNvPr id="20" name="Tekstvak 19"/>
          <p:cNvSpPr txBox="1"/>
          <p:nvPr/>
        </p:nvSpPr>
        <p:spPr>
          <a:xfrm>
            <a:off x="4965753" y="118805"/>
            <a:ext cx="2308302" cy="22176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2010</a:t>
            </a:r>
          </a:p>
          <a:p>
            <a:pPr algn="ctr"/>
            <a:endParaRPr lang="nl-BE" sz="7200" dirty="0"/>
          </a:p>
        </p:txBody>
      </p:sp>
      <p:sp>
        <p:nvSpPr>
          <p:cNvPr id="21" name="Tekstvak 20"/>
          <p:cNvSpPr txBox="1"/>
          <p:nvPr/>
        </p:nvSpPr>
        <p:spPr>
          <a:xfrm>
            <a:off x="2657451" y="2336405"/>
            <a:ext cx="2308302" cy="261610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1970</a:t>
            </a:r>
          </a:p>
          <a:p>
            <a:pPr algn="ctr"/>
            <a:endParaRPr lang="nl-BE" sz="7200" dirty="0"/>
          </a:p>
        </p:txBody>
      </p:sp>
      <p:sp>
        <p:nvSpPr>
          <p:cNvPr id="22" name="Tekstvak 21"/>
          <p:cNvSpPr txBox="1"/>
          <p:nvPr/>
        </p:nvSpPr>
        <p:spPr>
          <a:xfrm>
            <a:off x="349149" y="2336405"/>
            <a:ext cx="2308302" cy="22176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1790</a:t>
            </a:r>
          </a:p>
          <a:p>
            <a:pPr algn="ctr"/>
            <a:endParaRPr lang="nl-BE" sz="7200" dirty="0"/>
          </a:p>
        </p:txBody>
      </p:sp>
      <p:sp>
        <p:nvSpPr>
          <p:cNvPr id="23" name="Tekstvak 22"/>
          <p:cNvSpPr txBox="1"/>
          <p:nvPr/>
        </p:nvSpPr>
        <p:spPr>
          <a:xfrm>
            <a:off x="4965753" y="2336405"/>
            <a:ext cx="2308302" cy="261610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1954</a:t>
            </a:r>
          </a:p>
          <a:p>
            <a:pPr algn="ctr"/>
            <a:endParaRPr lang="nl-BE" sz="7200" dirty="0"/>
          </a:p>
        </p:txBody>
      </p:sp>
      <p:sp>
        <p:nvSpPr>
          <p:cNvPr id="29" name="Tekstvak 28"/>
          <p:cNvSpPr txBox="1"/>
          <p:nvPr/>
        </p:nvSpPr>
        <p:spPr>
          <a:xfrm>
            <a:off x="2657451" y="4554005"/>
            <a:ext cx="2308302" cy="22176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1320</a:t>
            </a:r>
          </a:p>
          <a:p>
            <a:pPr algn="ctr"/>
            <a:endParaRPr lang="nl-BE" sz="7200" dirty="0"/>
          </a:p>
        </p:txBody>
      </p:sp>
      <p:sp>
        <p:nvSpPr>
          <p:cNvPr id="30" name="Tekstvak 29"/>
          <p:cNvSpPr txBox="1"/>
          <p:nvPr/>
        </p:nvSpPr>
        <p:spPr>
          <a:xfrm>
            <a:off x="349149" y="4554005"/>
            <a:ext cx="2308302" cy="22176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1999</a:t>
            </a:r>
          </a:p>
          <a:p>
            <a:pPr algn="ctr"/>
            <a:endParaRPr lang="nl-BE" sz="7200" dirty="0"/>
          </a:p>
        </p:txBody>
      </p:sp>
      <p:sp>
        <p:nvSpPr>
          <p:cNvPr id="31" name="Tekstvak 30"/>
          <p:cNvSpPr txBox="1"/>
          <p:nvPr/>
        </p:nvSpPr>
        <p:spPr>
          <a:xfrm>
            <a:off x="4965753" y="4554005"/>
            <a:ext cx="2308302" cy="22176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1976</a:t>
            </a:r>
          </a:p>
          <a:p>
            <a:pPr algn="ctr"/>
            <a:endParaRPr lang="nl-BE" sz="7200" dirty="0"/>
          </a:p>
        </p:txBody>
      </p:sp>
      <p:sp>
        <p:nvSpPr>
          <p:cNvPr id="32" name="Tekstvak 31"/>
          <p:cNvSpPr txBox="1"/>
          <p:nvPr/>
        </p:nvSpPr>
        <p:spPr>
          <a:xfrm>
            <a:off x="7274055" y="118805"/>
            <a:ext cx="2308302" cy="22176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2009</a:t>
            </a:r>
          </a:p>
          <a:p>
            <a:pPr algn="ctr"/>
            <a:endParaRPr lang="nl-BE" sz="7200" dirty="0"/>
          </a:p>
        </p:txBody>
      </p:sp>
      <p:sp>
        <p:nvSpPr>
          <p:cNvPr id="34" name="Tekstvak 33"/>
          <p:cNvSpPr txBox="1"/>
          <p:nvPr/>
        </p:nvSpPr>
        <p:spPr>
          <a:xfrm>
            <a:off x="9582357" y="118805"/>
            <a:ext cx="2308302" cy="22176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2008</a:t>
            </a:r>
          </a:p>
          <a:p>
            <a:pPr algn="ctr"/>
            <a:endParaRPr lang="nl-BE" sz="7200" dirty="0"/>
          </a:p>
        </p:txBody>
      </p:sp>
      <p:sp>
        <p:nvSpPr>
          <p:cNvPr id="35" name="Tekstvak 34"/>
          <p:cNvSpPr txBox="1"/>
          <p:nvPr/>
        </p:nvSpPr>
        <p:spPr>
          <a:xfrm>
            <a:off x="7274055" y="2336405"/>
            <a:ext cx="2308302" cy="261610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1611</a:t>
            </a:r>
          </a:p>
          <a:p>
            <a:pPr algn="ctr"/>
            <a:endParaRPr lang="nl-BE" sz="7200" dirty="0"/>
          </a:p>
        </p:txBody>
      </p:sp>
      <p:sp>
        <p:nvSpPr>
          <p:cNvPr id="36" name="Tekstvak 35"/>
          <p:cNvSpPr txBox="1"/>
          <p:nvPr/>
        </p:nvSpPr>
        <p:spPr>
          <a:xfrm>
            <a:off x="9582357" y="2336405"/>
            <a:ext cx="2308302" cy="261610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1511</a:t>
            </a:r>
          </a:p>
          <a:p>
            <a:pPr algn="ctr"/>
            <a:endParaRPr lang="nl-BE" sz="7200" dirty="0"/>
          </a:p>
        </p:txBody>
      </p:sp>
      <p:sp>
        <p:nvSpPr>
          <p:cNvPr id="37" name="Tekstvak 36"/>
          <p:cNvSpPr txBox="1"/>
          <p:nvPr/>
        </p:nvSpPr>
        <p:spPr>
          <a:xfrm>
            <a:off x="7274055" y="4554005"/>
            <a:ext cx="2308302" cy="22176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1991</a:t>
            </a:r>
          </a:p>
          <a:p>
            <a:pPr algn="ctr"/>
            <a:endParaRPr lang="nl-BE" sz="7200" dirty="0"/>
          </a:p>
        </p:txBody>
      </p:sp>
      <p:sp>
        <p:nvSpPr>
          <p:cNvPr id="38" name="Tekstvak 37"/>
          <p:cNvSpPr txBox="1"/>
          <p:nvPr/>
        </p:nvSpPr>
        <p:spPr>
          <a:xfrm>
            <a:off x="9582357" y="4554005"/>
            <a:ext cx="2308302" cy="22176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3517</a:t>
            </a:r>
          </a:p>
          <a:p>
            <a:pPr algn="ctr"/>
            <a:endParaRPr lang="nl-BE" sz="7200" dirty="0"/>
          </a:p>
        </p:txBody>
      </p:sp>
    </p:spTree>
    <p:extLst>
      <p:ext uri="{BB962C8B-B14F-4D97-AF65-F5344CB8AC3E}">
        <p14:creationId xmlns:p14="http://schemas.microsoft.com/office/powerpoint/2010/main" val="718952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a:p>
        </p:txBody>
      </p:sp>
      <p:sp>
        <p:nvSpPr>
          <p:cNvPr id="4" name="Tekstvak 3"/>
          <p:cNvSpPr txBox="1"/>
          <p:nvPr/>
        </p:nvSpPr>
        <p:spPr>
          <a:xfrm>
            <a:off x="2657451" y="118805"/>
            <a:ext cx="2308302" cy="22176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2204</a:t>
            </a:r>
          </a:p>
          <a:p>
            <a:pPr algn="ctr"/>
            <a:endParaRPr lang="nl-BE" sz="7200" dirty="0"/>
          </a:p>
        </p:txBody>
      </p:sp>
      <p:sp>
        <p:nvSpPr>
          <p:cNvPr id="5" name="Tekstvak 4"/>
          <p:cNvSpPr txBox="1"/>
          <p:nvPr/>
        </p:nvSpPr>
        <p:spPr>
          <a:xfrm>
            <a:off x="349149" y="118805"/>
            <a:ext cx="2308302" cy="22176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1665</a:t>
            </a:r>
          </a:p>
          <a:p>
            <a:pPr algn="ctr"/>
            <a:endParaRPr lang="nl-BE" sz="7200" dirty="0"/>
          </a:p>
        </p:txBody>
      </p:sp>
      <p:sp>
        <p:nvSpPr>
          <p:cNvPr id="6" name="Tekstvak 5"/>
          <p:cNvSpPr txBox="1"/>
          <p:nvPr/>
        </p:nvSpPr>
        <p:spPr>
          <a:xfrm>
            <a:off x="4965753" y="118805"/>
            <a:ext cx="2308302" cy="22176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nl-BE" sz="2000" dirty="0" smtClean="0"/>
          </a:p>
          <a:p>
            <a:pPr algn="ctr"/>
            <a:r>
              <a:rPr lang="nl-BE" sz="7200" dirty="0" smtClean="0"/>
              <a:t>1206</a:t>
            </a:r>
          </a:p>
          <a:p>
            <a:pPr algn="ctr"/>
            <a:endParaRPr lang="nl-BE" sz="7200" dirty="0"/>
          </a:p>
        </p:txBody>
      </p:sp>
    </p:spTree>
    <p:extLst>
      <p:ext uri="{BB962C8B-B14F-4D97-AF65-F5344CB8AC3E}">
        <p14:creationId xmlns:p14="http://schemas.microsoft.com/office/powerpoint/2010/main" val="2726574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57730"/>
            <a:ext cx="10515600" cy="532650"/>
          </a:xfrm>
        </p:spPr>
        <p:txBody>
          <a:bodyPr>
            <a:normAutofit fontScale="90000"/>
          </a:bodyPr>
          <a:lstStyle/>
          <a:p>
            <a:r>
              <a:rPr lang="nl-BE" dirty="0" smtClean="0"/>
              <a:t>Raadsels oplopend in moeilijkheidsgraad</a:t>
            </a:r>
            <a:endParaRPr lang="nl-BE" dirty="0"/>
          </a:p>
        </p:txBody>
      </p:sp>
      <p:sp>
        <p:nvSpPr>
          <p:cNvPr id="3" name="Tijdelijke aanduiding voor inhoud 2"/>
          <p:cNvSpPr>
            <a:spLocks noGrp="1"/>
          </p:cNvSpPr>
          <p:nvPr>
            <p:ph idx="1"/>
          </p:nvPr>
        </p:nvSpPr>
        <p:spPr/>
        <p:txBody>
          <a:bodyPr/>
          <a:lstStyle/>
          <a:p>
            <a:endParaRPr lang="nl-BE"/>
          </a:p>
        </p:txBody>
      </p:sp>
      <p:sp>
        <p:nvSpPr>
          <p:cNvPr id="4" name="Tekstvak 3"/>
          <p:cNvSpPr txBox="1"/>
          <p:nvPr/>
        </p:nvSpPr>
        <p:spPr>
          <a:xfrm>
            <a:off x="2214042" y="551941"/>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endParaRPr lang="nl-BE" sz="2800" b="1" dirty="0"/>
          </a:p>
          <a:p>
            <a:endParaRPr lang="nl-BE" sz="2800" b="1" dirty="0" smtClean="0"/>
          </a:p>
          <a:p>
            <a:endParaRPr lang="nl-BE" sz="2800" b="1" dirty="0"/>
          </a:p>
          <a:p>
            <a:endParaRPr lang="nl-BE" sz="2800" b="1" dirty="0" smtClean="0"/>
          </a:p>
          <a:p>
            <a:endParaRPr lang="nl-BE" sz="2800" b="1" dirty="0"/>
          </a:p>
          <a:p>
            <a:endParaRPr lang="nl-BE" sz="2800" b="1" dirty="0" smtClean="0"/>
          </a:p>
          <a:p>
            <a:pPr algn="ctr"/>
            <a:r>
              <a:rPr lang="nl-BE" b="1" dirty="0" smtClean="0"/>
              <a:t>Wat </a:t>
            </a:r>
            <a:r>
              <a:rPr lang="nl-BE" b="1" dirty="0"/>
              <a:t>is het nummer van de parkingplaats waar de wagen staat</a:t>
            </a:r>
            <a:r>
              <a:rPr lang="nl-BE" b="1" dirty="0" smtClean="0"/>
              <a:t>?</a:t>
            </a:r>
            <a:endParaRPr lang="nl-BE" sz="2800" b="1" dirty="0"/>
          </a:p>
          <a:p>
            <a:endParaRPr lang="nl-BE" sz="2400" b="1" dirty="0" smtClean="0"/>
          </a:p>
          <a:p>
            <a:endParaRPr lang="nl-BE" sz="2400" b="1" dirty="0"/>
          </a:p>
          <a:p>
            <a:endParaRPr lang="nl-BE" sz="2400" b="1" dirty="0" smtClean="0"/>
          </a:p>
          <a:p>
            <a:pPr algn="ctr"/>
            <a:endParaRPr lang="nl-BE" sz="2400" b="1" dirty="0" smtClean="0"/>
          </a:p>
          <a:p>
            <a:pPr algn="ctr"/>
            <a:endParaRPr lang="nl-BE" sz="2400" b="1" dirty="0"/>
          </a:p>
          <a:p>
            <a:pPr algn="ctr"/>
            <a:endParaRPr lang="nl-BE" sz="2400" b="1" dirty="0" smtClean="0"/>
          </a:p>
          <a:p>
            <a:pPr algn="ctr"/>
            <a:endParaRPr lang="nl-BE" sz="2400" dirty="0"/>
          </a:p>
          <a:p>
            <a:endParaRPr lang="nl-BE" sz="3600" dirty="0"/>
          </a:p>
        </p:txBody>
      </p:sp>
      <p:pic>
        <p:nvPicPr>
          <p:cNvPr id="5" name="Afbeelding 4"/>
          <p:cNvPicPr>
            <a:picLocks noChangeAspect="1"/>
          </p:cNvPicPr>
          <p:nvPr/>
        </p:nvPicPr>
        <p:blipFill>
          <a:blip r:embed="rId2">
            <a:grayscl/>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Lst>
          </a:blip>
          <a:stretch>
            <a:fillRect/>
          </a:stretch>
        </p:blipFill>
        <p:spPr>
          <a:xfrm>
            <a:off x="3406180" y="1227222"/>
            <a:ext cx="5895723" cy="1645318"/>
          </a:xfrm>
          <a:prstGeom prst="rect">
            <a:avLst/>
          </a:prstGeom>
        </p:spPr>
      </p:pic>
    </p:spTree>
    <p:extLst>
      <p:ext uri="{BB962C8B-B14F-4D97-AF65-F5344CB8AC3E}">
        <p14:creationId xmlns:p14="http://schemas.microsoft.com/office/powerpoint/2010/main" val="38868169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a:p>
        </p:txBody>
      </p:sp>
      <p:sp>
        <p:nvSpPr>
          <p:cNvPr id="4" name="Tekstvak 3"/>
          <p:cNvSpPr txBox="1"/>
          <p:nvPr/>
        </p:nvSpPr>
        <p:spPr>
          <a:xfrm>
            <a:off x="2214042" y="551939"/>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a:p>
          <a:p>
            <a:endParaRPr lang="nl-BE" sz="2400" b="1" dirty="0" smtClean="0"/>
          </a:p>
          <a:p>
            <a:pPr algn="ctr"/>
            <a:endParaRPr lang="nl-BE" sz="1100" b="1" dirty="0" smtClean="0"/>
          </a:p>
          <a:p>
            <a:pPr algn="ctr"/>
            <a:r>
              <a:rPr lang="nl-BE" sz="2400" b="1" dirty="0"/>
              <a:t>Welk getal is het volgende in de onderstaande reeks?</a:t>
            </a:r>
            <a:br>
              <a:rPr lang="nl-BE" sz="2400" b="1" dirty="0"/>
            </a:br>
            <a:r>
              <a:rPr lang="nl-BE" sz="2400" b="1" dirty="0"/>
              <a:t/>
            </a:r>
            <a:br>
              <a:rPr lang="nl-BE" sz="2400" b="1" dirty="0"/>
            </a:br>
            <a:r>
              <a:rPr lang="nl-BE" sz="2400" b="1" dirty="0" smtClean="0"/>
              <a:t>1</a:t>
            </a:r>
            <a:br>
              <a:rPr lang="nl-BE" sz="2400" b="1" dirty="0" smtClean="0"/>
            </a:br>
            <a:r>
              <a:rPr lang="nl-BE" sz="2400" b="1" dirty="0" smtClean="0"/>
              <a:t>3</a:t>
            </a:r>
            <a:br>
              <a:rPr lang="nl-BE" sz="2400" b="1" dirty="0" smtClean="0"/>
            </a:br>
            <a:r>
              <a:rPr lang="nl-BE" sz="2400" b="1" dirty="0" smtClean="0"/>
              <a:t>4</a:t>
            </a:r>
            <a:r>
              <a:rPr lang="nl-BE" sz="2400" b="1" dirty="0"/>
              <a:t/>
            </a:r>
            <a:br>
              <a:rPr lang="nl-BE" sz="2400" b="1" dirty="0"/>
            </a:br>
            <a:r>
              <a:rPr lang="nl-BE" sz="2400" b="1" dirty="0"/>
              <a:t>7</a:t>
            </a:r>
            <a:br>
              <a:rPr lang="nl-BE" sz="2400" b="1" dirty="0"/>
            </a:br>
            <a:r>
              <a:rPr lang="nl-BE" sz="2400" b="1" dirty="0" smtClean="0"/>
              <a:t>11</a:t>
            </a:r>
          </a:p>
          <a:p>
            <a:pPr algn="ctr"/>
            <a:endParaRPr lang="nl-BE" sz="2400" dirty="0"/>
          </a:p>
          <a:p>
            <a:endParaRPr lang="nl-BE" sz="3600" dirty="0"/>
          </a:p>
        </p:txBody>
      </p:sp>
    </p:spTree>
    <p:extLst>
      <p:ext uri="{BB962C8B-B14F-4D97-AF65-F5344CB8AC3E}">
        <p14:creationId xmlns:p14="http://schemas.microsoft.com/office/powerpoint/2010/main" val="3672915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a:p>
        </p:txBody>
      </p:sp>
      <p:sp>
        <p:nvSpPr>
          <p:cNvPr id="4" name="Tekstvak 3"/>
          <p:cNvSpPr txBox="1"/>
          <p:nvPr/>
        </p:nvSpPr>
        <p:spPr>
          <a:xfrm>
            <a:off x="2214042" y="551941"/>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a:p>
          <a:p>
            <a:endParaRPr lang="nl-BE" sz="2400" b="1" dirty="0" smtClean="0"/>
          </a:p>
          <a:p>
            <a:endParaRPr lang="nl-BE" sz="2400" b="1" dirty="0" smtClean="0"/>
          </a:p>
          <a:p>
            <a:pPr algn="ctr"/>
            <a:endParaRPr lang="nl-BE" sz="2400" b="1" dirty="0" smtClean="0"/>
          </a:p>
          <a:p>
            <a:pPr algn="ctr"/>
            <a:r>
              <a:rPr lang="nl-BE" sz="2400" b="1" dirty="0"/>
              <a:t>In </a:t>
            </a:r>
            <a:r>
              <a:rPr lang="nl-BE" sz="2400" b="1" dirty="0" smtClean="0"/>
              <a:t>de Kasteelstraat staan </a:t>
            </a:r>
            <a:r>
              <a:rPr lang="nl-BE" sz="2400" b="1" dirty="0"/>
              <a:t>100 huizen. De huizen zijn genummerd van 1 tot en met 100. Hoeveel negens staan er in totaal in al deze nummers</a:t>
            </a:r>
            <a:r>
              <a:rPr lang="nl-BE" sz="2400" b="1" dirty="0" smtClean="0"/>
              <a:t>?</a:t>
            </a:r>
          </a:p>
          <a:p>
            <a:pPr algn="ctr"/>
            <a:endParaRPr lang="nl-BE" sz="2400" dirty="0"/>
          </a:p>
          <a:p>
            <a:endParaRPr lang="nl-BE" sz="3600" dirty="0"/>
          </a:p>
        </p:txBody>
      </p:sp>
    </p:spTree>
    <p:extLst>
      <p:ext uri="{BB962C8B-B14F-4D97-AF65-F5344CB8AC3E}">
        <p14:creationId xmlns:p14="http://schemas.microsoft.com/office/powerpoint/2010/main" val="837124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a:p>
        </p:txBody>
      </p:sp>
      <p:sp>
        <p:nvSpPr>
          <p:cNvPr id="4" name="Tekstvak 3"/>
          <p:cNvSpPr txBox="1"/>
          <p:nvPr/>
        </p:nvSpPr>
        <p:spPr>
          <a:xfrm>
            <a:off x="2214042" y="551941"/>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a:p>
          <a:p>
            <a:endParaRPr lang="nl-BE" sz="2400" b="1" dirty="0" smtClean="0"/>
          </a:p>
          <a:p>
            <a:endParaRPr lang="nl-BE" sz="2400" b="1" dirty="0"/>
          </a:p>
          <a:p>
            <a:endParaRPr lang="nl-BE" sz="2400" b="1" dirty="0" smtClean="0"/>
          </a:p>
          <a:p>
            <a:pPr algn="ctr"/>
            <a:endParaRPr lang="nl-BE" sz="2400" b="1" dirty="0" smtClean="0"/>
          </a:p>
          <a:p>
            <a:pPr algn="ctr"/>
            <a:endParaRPr lang="nl-BE" sz="2400" b="1" dirty="0"/>
          </a:p>
          <a:p>
            <a:pPr algn="ctr"/>
            <a:endParaRPr lang="nl-BE" sz="2400" b="1" dirty="0" smtClean="0"/>
          </a:p>
          <a:p>
            <a:pPr algn="ctr"/>
            <a:endParaRPr lang="nl-BE" sz="2400" b="1" dirty="0" smtClean="0"/>
          </a:p>
          <a:p>
            <a:pPr algn="ctr"/>
            <a:r>
              <a:rPr lang="nl-BE" sz="2400" b="1" dirty="0" smtClean="0"/>
              <a:t>In welke richting rijdt de bus?</a:t>
            </a:r>
            <a:endParaRPr lang="nl-BE" sz="2400" dirty="0"/>
          </a:p>
          <a:p>
            <a:pPr algn="ctr"/>
            <a:endParaRPr lang="nl-BE" sz="2400" b="1" dirty="0"/>
          </a:p>
          <a:p>
            <a:pPr algn="ctr"/>
            <a:endParaRPr lang="nl-BE" sz="2400" b="1" dirty="0" smtClean="0"/>
          </a:p>
          <a:p>
            <a:pPr algn="ctr"/>
            <a:endParaRPr lang="nl-BE" sz="2400" dirty="0"/>
          </a:p>
          <a:p>
            <a:endParaRPr lang="nl-BE" sz="3600" dirty="0"/>
          </a:p>
        </p:txBody>
      </p:sp>
      <p:pic>
        <p:nvPicPr>
          <p:cNvPr id="1026" name="Picture 2" descr="http://static1.hln.be/static/photo/2016/1/1/5/20160207183451/media_xll_8384435.jpg"/>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3925167" y="1027906"/>
            <a:ext cx="4857750" cy="2743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314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dirty="0"/>
          </a:p>
        </p:txBody>
      </p:sp>
      <p:sp>
        <p:nvSpPr>
          <p:cNvPr id="3" name="Tijdelijke aanduiding voor inhoud 2"/>
          <p:cNvSpPr>
            <a:spLocks noGrp="1"/>
          </p:cNvSpPr>
          <p:nvPr>
            <p:ph idx="1"/>
          </p:nvPr>
        </p:nvSpPr>
        <p:spPr/>
        <p:txBody>
          <a:bodyPr/>
          <a:lstStyle/>
          <a:p>
            <a:endParaRPr lang="nl-BE" dirty="0"/>
          </a:p>
        </p:txBody>
      </p:sp>
      <p:sp>
        <p:nvSpPr>
          <p:cNvPr id="4" name="Tekstvak 3"/>
          <p:cNvSpPr txBox="1"/>
          <p:nvPr/>
        </p:nvSpPr>
        <p:spPr>
          <a:xfrm>
            <a:off x="1441113" y="1195421"/>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400" b="1" dirty="0" smtClean="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smtClean="0"/>
          </a:p>
          <a:p>
            <a:pPr algn="ctr"/>
            <a:endParaRPr lang="nl-BE" sz="1100" b="1" dirty="0"/>
          </a:p>
          <a:p>
            <a:pPr algn="ctr"/>
            <a:endParaRPr lang="nl-BE" sz="1100" b="1" dirty="0" smtClean="0"/>
          </a:p>
          <a:p>
            <a:pPr algn="ctr"/>
            <a:endParaRPr lang="nl-BE" sz="2400" b="1" dirty="0" smtClean="0"/>
          </a:p>
          <a:p>
            <a:pPr algn="ctr"/>
            <a:endParaRPr lang="nl-BE" sz="2400" b="1" dirty="0"/>
          </a:p>
          <a:p>
            <a:pPr algn="ctr"/>
            <a:endParaRPr lang="nl-BE" sz="2400" b="1" dirty="0" smtClean="0"/>
          </a:p>
          <a:p>
            <a:pPr algn="ctr"/>
            <a:endParaRPr lang="nl-BE" sz="300" b="1" dirty="0" smtClean="0"/>
          </a:p>
          <a:p>
            <a:pPr algn="ctr"/>
            <a:r>
              <a:rPr lang="nl-BE" sz="2400" b="1" dirty="0" smtClean="0"/>
              <a:t>Leg de lucifers zoals op de foto als een vis. </a:t>
            </a:r>
          </a:p>
          <a:p>
            <a:pPr algn="ctr"/>
            <a:r>
              <a:rPr lang="nl-BE" sz="2400" b="1" dirty="0" smtClean="0"/>
              <a:t>Laat de vis naar de andere kant zwemmen. </a:t>
            </a:r>
          </a:p>
          <a:p>
            <a:pPr algn="ctr"/>
            <a:r>
              <a:rPr lang="nl-BE" sz="2400" b="1" dirty="0" smtClean="0"/>
              <a:t>Je mag 3 lucifers verplaatsen.</a:t>
            </a:r>
          </a:p>
        </p:txBody>
      </p:sp>
      <p:pic>
        <p:nvPicPr>
          <p:cNvPr id="9" name="Afbeelding 8"/>
          <p:cNvPicPr>
            <a:picLocks noChangeAspect="1"/>
          </p:cNvPicPr>
          <p:nvPr/>
        </p:nvPicPr>
        <p:blipFill rotWithShape="1">
          <a:blip r:embed="rId2"/>
          <a:srcRect r="2181" b="-2420"/>
          <a:stretch/>
        </p:blipFill>
        <p:spPr>
          <a:xfrm rot="19228388">
            <a:off x="3582899" y="2424106"/>
            <a:ext cx="1295381" cy="157201"/>
          </a:xfrm>
          <a:prstGeom prst="rect">
            <a:avLst/>
          </a:prstGeom>
        </p:spPr>
      </p:pic>
      <p:pic>
        <p:nvPicPr>
          <p:cNvPr id="31" name="Afbeelding 30"/>
          <p:cNvPicPr>
            <a:picLocks noChangeAspect="1"/>
          </p:cNvPicPr>
          <p:nvPr/>
        </p:nvPicPr>
        <p:blipFill rotWithShape="1">
          <a:blip r:embed="rId2"/>
          <a:srcRect r="2181" b="-2420"/>
          <a:stretch/>
        </p:blipFill>
        <p:spPr>
          <a:xfrm rot="19228388">
            <a:off x="4329663" y="3555691"/>
            <a:ext cx="1295381" cy="157201"/>
          </a:xfrm>
          <a:prstGeom prst="rect">
            <a:avLst/>
          </a:prstGeom>
        </p:spPr>
      </p:pic>
      <p:pic>
        <p:nvPicPr>
          <p:cNvPr id="32" name="Afbeelding 31"/>
          <p:cNvPicPr>
            <a:picLocks noChangeAspect="1"/>
          </p:cNvPicPr>
          <p:nvPr/>
        </p:nvPicPr>
        <p:blipFill rotWithShape="1">
          <a:blip r:embed="rId2"/>
          <a:srcRect r="2181" b="-2420"/>
          <a:stretch/>
        </p:blipFill>
        <p:spPr>
          <a:xfrm rot="3028388">
            <a:off x="3385951" y="3348954"/>
            <a:ext cx="1295381" cy="157201"/>
          </a:xfrm>
          <a:prstGeom prst="rect">
            <a:avLst/>
          </a:prstGeom>
        </p:spPr>
      </p:pic>
      <p:pic>
        <p:nvPicPr>
          <p:cNvPr id="33" name="Afbeelding 32"/>
          <p:cNvPicPr>
            <a:picLocks noChangeAspect="1"/>
          </p:cNvPicPr>
          <p:nvPr/>
        </p:nvPicPr>
        <p:blipFill rotWithShape="1">
          <a:blip r:embed="rId2"/>
          <a:srcRect r="2181" b="-2420"/>
          <a:stretch/>
        </p:blipFill>
        <p:spPr>
          <a:xfrm rot="3028388">
            <a:off x="4526611" y="2605130"/>
            <a:ext cx="1295381" cy="157201"/>
          </a:xfrm>
          <a:prstGeom prst="rect">
            <a:avLst/>
          </a:prstGeom>
        </p:spPr>
      </p:pic>
      <p:pic>
        <p:nvPicPr>
          <p:cNvPr id="34" name="Afbeelding 33"/>
          <p:cNvPicPr>
            <a:picLocks noChangeAspect="1"/>
          </p:cNvPicPr>
          <p:nvPr/>
        </p:nvPicPr>
        <p:blipFill rotWithShape="1">
          <a:blip r:embed="rId2"/>
          <a:srcRect r="2181" b="-2420"/>
          <a:stretch/>
        </p:blipFill>
        <p:spPr>
          <a:xfrm rot="19228388">
            <a:off x="5483028" y="2646792"/>
            <a:ext cx="1295381" cy="157201"/>
          </a:xfrm>
          <a:prstGeom prst="rect">
            <a:avLst/>
          </a:prstGeom>
        </p:spPr>
      </p:pic>
      <p:pic>
        <p:nvPicPr>
          <p:cNvPr id="35" name="Afbeelding 34"/>
          <p:cNvPicPr>
            <a:picLocks noChangeAspect="1"/>
          </p:cNvPicPr>
          <p:nvPr/>
        </p:nvPicPr>
        <p:blipFill rotWithShape="1">
          <a:blip r:embed="rId2"/>
          <a:srcRect r="2181" b="-2420"/>
          <a:stretch/>
        </p:blipFill>
        <p:spPr>
          <a:xfrm rot="3028388">
            <a:off x="5352112" y="3632453"/>
            <a:ext cx="1295381" cy="157201"/>
          </a:xfrm>
          <a:prstGeom prst="rect">
            <a:avLst/>
          </a:prstGeom>
        </p:spPr>
      </p:pic>
      <p:pic>
        <p:nvPicPr>
          <p:cNvPr id="37" name="Afbeelding 36"/>
          <p:cNvPicPr>
            <a:picLocks noChangeAspect="1"/>
          </p:cNvPicPr>
          <p:nvPr/>
        </p:nvPicPr>
        <p:blipFill rotWithShape="1">
          <a:blip r:embed="rId2"/>
          <a:srcRect r="2181" b="-2420"/>
          <a:stretch/>
        </p:blipFill>
        <p:spPr>
          <a:xfrm rot="3028388">
            <a:off x="4329624" y="4506252"/>
            <a:ext cx="1295381" cy="157201"/>
          </a:xfrm>
          <a:prstGeom prst="rect">
            <a:avLst/>
          </a:prstGeom>
        </p:spPr>
      </p:pic>
      <p:pic>
        <p:nvPicPr>
          <p:cNvPr id="42" name="Afbeelding 41"/>
          <p:cNvPicPr>
            <a:picLocks noChangeAspect="1"/>
          </p:cNvPicPr>
          <p:nvPr/>
        </p:nvPicPr>
        <p:blipFill rotWithShape="1">
          <a:blip r:embed="rId2"/>
          <a:srcRect r="2181" b="-2420"/>
          <a:stretch/>
        </p:blipFill>
        <p:spPr>
          <a:xfrm rot="19228388">
            <a:off x="4605169" y="1585707"/>
            <a:ext cx="1295381" cy="157201"/>
          </a:xfrm>
          <a:prstGeom prst="rect">
            <a:avLst/>
          </a:prstGeom>
        </p:spPr>
      </p:pic>
    </p:spTree>
    <p:extLst>
      <p:ext uri="{BB962C8B-B14F-4D97-AF65-F5344CB8AC3E}">
        <p14:creationId xmlns:p14="http://schemas.microsoft.com/office/powerpoint/2010/main" val="3281470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a:p>
        </p:txBody>
      </p:sp>
      <p:sp>
        <p:nvSpPr>
          <p:cNvPr id="4" name="Tekstvak 3"/>
          <p:cNvSpPr txBox="1"/>
          <p:nvPr/>
        </p:nvSpPr>
        <p:spPr>
          <a:xfrm>
            <a:off x="2214042" y="551940"/>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a:p>
          <a:p>
            <a:endParaRPr lang="nl-BE" sz="2400" b="1" dirty="0" smtClean="0"/>
          </a:p>
          <a:p>
            <a:endParaRPr lang="nl-BE" sz="2400" b="1" dirty="0"/>
          </a:p>
          <a:p>
            <a:endParaRPr lang="nl-BE" sz="2400" b="1" dirty="0" smtClean="0"/>
          </a:p>
          <a:p>
            <a:pPr algn="ctr"/>
            <a:endParaRPr lang="nl-BE" sz="1100" b="1" dirty="0" smtClean="0"/>
          </a:p>
          <a:p>
            <a:pPr algn="ctr"/>
            <a:r>
              <a:rPr lang="nl-BE" sz="2400" b="1" dirty="0" smtClean="0"/>
              <a:t>Welke </a:t>
            </a:r>
            <a:r>
              <a:rPr lang="nl-BE" sz="2400" b="1" dirty="0"/>
              <a:t>letter komt er na de letter </a:t>
            </a:r>
            <a:r>
              <a:rPr lang="nl-BE" sz="2400" b="1" dirty="0" err="1"/>
              <a:t>‘T</a:t>
            </a:r>
            <a:r>
              <a:rPr lang="nl-BE" sz="2400" b="1" dirty="0"/>
              <a:t>’ in deze opsomming? </a:t>
            </a:r>
            <a:endParaRPr lang="nl-BE" sz="2400" b="1" dirty="0" smtClean="0"/>
          </a:p>
          <a:p>
            <a:pPr algn="ctr"/>
            <a:r>
              <a:rPr lang="nl-BE" sz="2400" b="1" dirty="0" smtClean="0"/>
              <a:t>E</a:t>
            </a:r>
            <a:r>
              <a:rPr lang="nl-BE" sz="2400" b="1" dirty="0"/>
              <a:t>, T, D, V, V, Z, Z, A, N, </a:t>
            </a:r>
            <a:r>
              <a:rPr lang="nl-BE" sz="2400" b="1" dirty="0" smtClean="0"/>
              <a:t>T</a:t>
            </a:r>
          </a:p>
          <a:p>
            <a:pPr algn="ctr"/>
            <a:endParaRPr lang="nl-BE" sz="2400" b="1" dirty="0"/>
          </a:p>
          <a:p>
            <a:pPr algn="ctr"/>
            <a:endParaRPr lang="nl-BE" sz="2400" b="1" dirty="0" smtClean="0"/>
          </a:p>
          <a:p>
            <a:pPr algn="ctr"/>
            <a:endParaRPr lang="nl-BE" sz="2400" dirty="0"/>
          </a:p>
          <a:p>
            <a:endParaRPr lang="nl-BE" sz="3600" dirty="0"/>
          </a:p>
        </p:txBody>
      </p:sp>
    </p:spTree>
    <p:extLst>
      <p:ext uri="{BB962C8B-B14F-4D97-AF65-F5344CB8AC3E}">
        <p14:creationId xmlns:p14="http://schemas.microsoft.com/office/powerpoint/2010/main" val="13577107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1901221" y="744447"/>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smtClean="0"/>
          </a:p>
          <a:p>
            <a:pPr algn="ctr"/>
            <a:endParaRPr lang="nl-BE" sz="2800" b="1" dirty="0" smtClean="0"/>
          </a:p>
          <a:p>
            <a:pPr algn="ctr"/>
            <a:endParaRPr lang="nl-BE" sz="2800" b="1" dirty="0"/>
          </a:p>
          <a:p>
            <a:pPr algn="ctr"/>
            <a:r>
              <a:rPr lang="nl-BE" sz="2400" b="1" dirty="0" smtClean="0"/>
              <a:t>Een </a:t>
            </a:r>
            <a:r>
              <a:rPr lang="nl-BE" sz="2400" b="1" dirty="0"/>
              <a:t>vader met zijn twee zonen moeten een rivier oversteken.</a:t>
            </a:r>
            <a:br>
              <a:rPr lang="nl-BE" sz="2400" b="1" dirty="0"/>
            </a:br>
            <a:r>
              <a:rPr lang="nl-BE" sz="2400" b="1" dirty="0"/>
              <a:t>Er is slechts een kano en die kan enkel het gewicht van de vader alleen dragen of het gewicht van de beide jongens samen. </a:t>
            </a:r>
            <a:endParaRPr lang="nl-BE" sz="2400" b="1" dirty="0" smtClean="0"/>
          </a:p>
          <a:p>
            <a:pPr algn="ctr"/>
            <a:r>
              <a:rPr lang="nl-BE" sz="2400" b="1" dirty="0" smtClean="0"/>
              <a:t>Hoe </a:t>
            </a:r>
            <a:r>
              <a:rPr lang="nl-BE" sz="2400" b="1" dirty="0"/>
              <a:t>kunnen ze alle drie op een veilige manier de rivier oversteken?</a:t>
            </a:r>
            <a:endParaRPr lang="nl-BE" sz="2400" dirty="0"/>
          </a:p>
          <a:p>
            <a:endParaRPr lang="nl-BE" sz="8000" dirty="0"/>
          </a:p>
        </p:txBody>
      </p:sp>
    </p:spTree>
    <p:extLst>
      <p:ext uri="{BB962C8B-B14F-4D97-AF65-F5344CB8AC3E}">
        <p14:creationId xmlns:p14="http://schemas.microsoft.com/office/powerpoint/2010/main" val="36672425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2214042" y="551943"/>
            <a:ext cx="8280000" cy="483209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a:p>
          <a:p>
            <a:pPr algn="ctr"/>
            <a:r>
              <a:rPr lang="nl-BE" sz="2400" b="1" dirty="0"/>
              <a:t>Een boer gaat naar de markt om zijn eieren te verkopen. </a:t>
            </a:r>
            <a:br>
              <a:rPr lang="nl-BE" sz="2400" b="1" dirty="0"/>
            </a:br>
            <a:r>
              <a:rPr lang="nl-BE" sz="2400" b="1" dirty="0"/>
              <a:t>Op het einde van de markt heeft de boer nog 7 eieren over tot een man bij hem komt en </a:t>
            </a:r>
            <a:r>
              <a:rPr lang="nl-BE" sz="2400" b="1" dirty="0" smtClean="0"/>
              <a:t>zegt: Ik </a:t>
            </a:r>
            <a:r>
              <a:rPr lang="nl-BE" sz="2400" b="1" dirty="0"/>
              <a:t>wil de helft van je eieren en nog een half ei extra.</a:t>
            </a:r>
            <a:br>
              <a:rPr lang="nl-BE" sz="2400" b="1" dirty="0"/>
            </a:br>
            <a:r>
              <a:rPr lang="nl-BE" sz="2400" b="1" dirty="0"/>
              <a:t>Een voorbijganger vond dit wel grappig en bestelde </a:t>
            </a:r>
            <a:r>
              <a:rPr lang="nl-BE" sz="2400" b="1" dirty="0" smtClean="0"/>
              <a:t>hetzelfde </a:t>
            </a:r>
            <a:r>
              <a:rPr lang="nl-BE" sz="2400" b="1" dirty="0"/>
              <a:t>bij de boer om het hem moeilijk te maken.</a:t>
            </a:r>
            <a:br>
              <a:rPr lang="nl-BE" sz="2400" b="1" dirty="0"/>
            </a:br>
            <a:r>
              <a:rPr lang="nl-BE" sz="2400" b="1" dirty="0"/>
              <a:t>Toch slaagt de boer erin om beide klanten te bedienen zonder ook maar 1 ei te breken en er zelfs nog 1 over te houden.</a:t>
            </a:r>
            <a:br>
              <a:rPr lang="nl-BE" sz="2400" b="1" dirty="0"/>
            </a:br>
            <a:r>
              <a:rPr lang="nl-BE" sz="2400" b="1" dirty="0"/>
              <a:t>Hoe heeft hij het gedaan?</a:t>
            </a:r>
            <a:endParaRPr lang="nl-BE" sz="2400" dirty="0"/>
          </a:p>
          <a:p>
            <a:endParaRPr lang="nl-BE" sz="3600" dirty="0"/>
          </a:p>
        </p:txBody>
      </p:sp>
    </p:spTree>
    <p:extLst>
      <p:ext uri="{BB962C8B-B14F-4D97-AF65-F5344CB8AC3E}">
        <p14:creationId xmlns:p14="http://schemas.microsoft.com/office/powerpoint/2010/main" val="4017338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a:p>
        </p:txBody>
      </p:sp>
      <p:sp>
        <p:nvSpPr>
          <p:cNvPr id="4" name="Tekstvak 3"/>
          <p:cNvSpPr txBox="1"/>
          <p:nvPr/>
        </p:nvSpPr>
        <p:spPr>
          <a:xfrm>
            <a:off x="2214042" y="551941"/>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a:p>
          <a:p>
            <a:endParaRPr lang="nl-BE" sz="2400" b="1" dirty="0" smtClean="0"/>
          </a:p>
          <a:p>
            <a:pPr algn="ctr"/>
            <a:r>
              <a:rPr lang="nl-BE" sz="2400" b="1" dirty="0" smtClean="0"/>
              <a:t>In </a:t>
            </a:r>
            <a:r>
              <a:rPr lang="nl-BE" sz="2400" b="1" dirty="0"/>
              <a:t>een huis zijn een zolder en een kelder. Op de zolder hangt 1 lamp, in de kelder zijn drie schakelaars. 1 van de 3 schakelaars kan de lamp doen branden. Je staat in de kelder met de schakelaars. Je mag maar 1 keer de trap op lopen om te kijken of de lamp brand. Als je in de kelder staat, kan je geen lamp zien branden. Hoe kom je erachter welke schakelaar bij de lamp hoort?</a:t>
            </a:r>
          </a:p>
          <a:p>
            <a:pPr algn="ctr"/>
            <a:endParaRPr lang="nl-BE" sz="2400" b="1" dirty="0" smtClean="0"/>
          </a:p>
          <a:p>
            <a:pPr algn="ctr"/>
            <a:endParaRPr lang="nl-BE" sz="2400" dirty="0"/>
          </a:p>
          <a:p>
            <a:endParaRPr lang="nl-BE" sz="3600" dirty="0"/>
          </a:p>
        </p:txBody>
      </p:sp>
    </p:spTree>
    <p:extLst>
      <p:ext uri="{BB962C8B-B14F-4D97-AF65-F5344CB8AC3E}">
        <p14:creationId xmlns:p14="http://schemas.microsoft.com/office/powerpoint/2010/main" val="926961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a:p>
        </p:txBody>
      </p:sp>
      <p:sp>
        <p:nvSpPr>
          <p:cNvPr id="4" name="Tekstvak 3"/>
          <p:cNvSpPr txBox="1"/>
          <p:nvPr/>
        </p:nvSpPr>
        <p:spPr>
          <a:xfrm>
            <a:off x="2214042" y="551941"/>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pPr algn="ctr"/>
            <a:endParaRPr lang="nl-BE" sz="2800" b="1" dirty="0"/>
          </a:p>
          <a:p>
            <a:endParaRPr lang="nl-BE" sz="2400" b="1" dirty="0" smtClean="0"/>
          </a:p>
          <a:p>
            <a:endParaRPr lang="nl-BE" sz="2400" b="1" dirty="0"/>
          </a:p>
          <a:p>
            <a:pPr algn="ctr"/>
            <a:r>
              <a:rPr lang="nl-BE" sz="2400" b="1" dirty="0" smtClean="0"/>
              <a:t>Je </a:t>
            </a:r>
            <a:r>
              <a:rPr lang="nl-BE" sz="2400" b="1" dirty="0"/>
              <a:t>staat bij een rivier en hebt exact 4 liter water nodig.</a:t>
            </a:r>
            <a:br>
              <a:rPr lang="nl-BE" sz="2400" b="1" dirty="0"/>
            </a:br>
            <a:r>
              <a:rPr lang="nl-BE" sz="2400" b="1" dirty="0"/>
              <a:t>Je hebt twee emmers, één emmer waar 5 liter in kan en één waar 3 liter in kan.</a:t>
            </a:r>
            <a:br>
              <a:rPr lang="nl-BE" sz="2400" b="1" dirty="0"/>
            </a:br>
            <a:r>
              <a:rPr lang="nl-BE" sz="2400" b="1" dirty="0"/>
              <a:t>Hoe kun je 4 liter water afmeten door enkel deze twee emmers te gebruiken</a:t>
            </a:r>
            <a:r>
              <a:rPr lang="nl-BE" sz="2400" b="1" dirty="0" smtClean="0"/>
              <a:t>?</a:t>
            </a:r>
            <a:endParaRPr lang="nl-BE" sz="2400" b="1" dirty="0"/>
          </a:p>
          <a:p>
            <a:pPr algn="ctr"/>
            <a:endParaRPr lang="nl-BE" sz="2400" b="1" dirty="0" smtClean="0"/>
          </a:p>
          <a:p>
            <a:pPr algn="ctr"/>
            <a:endParaRPr lang="nl-BE" sz="2400" dirty="0"/>
          </a:p>
          <a:p>
            <a:endParaRPr lang="nl-BE" sz="3600" dirty="0"/>
          </a:p>
        </p:txBody>
      </p:sp>
    </p:spTree>
    <p:extLst>
      <p:ext uri="{BB962C8B-B14F-4D97-AF65-F5344CB8AC3E}">
        <p14:creationId xmlns:p14="http://schemas.microsoft.com/office/powerpoint/2010/main" val="913875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42139"/>
            <a:ext cx="10515600" cy="701473"/>
          </a:xfrm>
        </p:spPr>
        <p:txBody>
          <a:bodyPr/>
          <a:lstStyle/>
          <a:p>
            <a:r>
              <a:rPr lang="nl-BE" dirty="0" smtClean="0"/>
              <a:t>Tussenraadsel opdracht 1</a:t>
            </a:r>
            <a:endParaRPr lang="nl-BE" dirty="0"/>
          </a:p>
        </p:txBody>
      </p:sp>
      <p:sp>
        <p:nvSpPr>
          <p:cNvPr id="3" name="Tijdelijke aanduiding voor inhoud 2"/>
          <p:cNvSpPr>
            <a:spLocks noGrp="1"/>
          </p:cNvSpPr>
          <p:nvPr>
            <p:ph idx="1"/>
          </p:nvPr>
        </p:nvSpPr>
        <p:spPr/>
        <p:txBody>
          <a:bodyPr/>
          <a:lstStyle/>
          <a:p>
            <a:endParaRPr lang="nl-BE"/>
          </a:p>
        </p:txBody>
      </p:sp>
      <p:sp>
        <p:nvSpPr>
          <p:cNvPr id="4" name="Tekstvak 3"/>
          <p:cNvSpPr txBox="1"/>
          <p:nvPr/>
        </p:nvSpPr>
        <p:spPr>
          <a:xfrm>
            <a:off x="1506017" y="1107562"/>
            <a:ext cx="8280000" cy="504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nl-BE" sz="2800" b="1" dirty="0" smtClean="0"/>
          </a:p>
          <a:p>
            <a:endParaRPr lang="nl-BE" sz="2400" b="1" dirty="0" smtClean="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a:p>
          <a:p>
            <a:pPr algn="ctr"/>
            <a:endParaRPr lang="nl-BE" sz="1100" b="1" dirty="0" smtClean="0"/>
          </a:p>
          <a:p>
            <a:pPr algn="ctr"/>
            <a:endParaRPr lang="nl-BE" sz="1100" b="1" dirty="0" smtClean="0"/>
          </a:p>
          <a:p>
            <a:pPr algn="ctr"/>
            <a:endParaRPr lang="nl-BE" sz="1100" b="1" dirty="0"/>
          </a:p>
          <a:p>
            <a:pPr algn="ctr"/>
            <a:endParaRPr lang="nl-BE" sz="1100" b="1" dirty="0" smtClean="0"/>
          </a:p>
          <a:p>
            <a:pPr algn="ctr"/>
            <a:endParaRPr lang="nl-BE" sz="2400" b="1" dirty="0" smtClean="0"/>
          </a:p>
          <a:p>
            <a:pPr algn="ctr"/>
            <a:r>
              <a:rPr lang="nl-BE" sz="2400" b="1" dirty="0" smtClean="0"/>
              <a:t>Leg de lucifers zoals op de foto. </a:t>
            </a:r>
          </a:p>
          <a:p>
            <a:pPr algn="ctr"/>
            <a:r>
              <a:rPr lang="nl-BE" sz="2400" b="1" dirty="0" smtClean="0"/>
              <a:t>Neem 5 lucifers weg. Je moet 3 vierkanten overhouden.</a:t>
            </a:r>
          </a:p>
          <a:p>
            <a:pPr algn="ctr"/>
            <a:endParaRPr lang="nl-BE" sz="2400" dirty="0"/>
          </a:p>
        </p:txBody>
      </p:sp>
      <p:pic>
        <p:nvPicPr>
          <p:cNvPr id="5" name="Afbeelding 4"/>
          <p:cNvPicPr>
            <a:picLocks noChangeAspect="1"/>
          </p:cNvPicPr>
          <p:nvPr/>
        </p:nvPicPr>
        <p:blipFill rotWithShape="1">
          <a:blip r:embed="rId2"/>
          <a:srcRect r="2181" b="-2420"/>
          <a:stretch/>
        </p:blipFill>
        <p:spPr>
          <a:xfrm>
            <a:off x="3335893" y="1561025"/>
            <a:ext cx="1295381" cy="157201"/>
          </a:xfrm>
          <a:prstGeom prst="rect">
            <a:avLst/>
          </a:prstGeom>
        </p:spPr>
      </p:pic>
      <p:pic>
        <p:nvPicPr>
          <p:cNvPr id="2050" name="Picture 2" descr="http://rodehamer.nl/images/lucifer-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50" y="0"/>
            <a:ext cx="1104900" cy="1171575"/>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p:cNvPicPr>
            <a:picLocks noChangeAspect="1"/>
          </p:cNvPicPr>
          <p:nvPr/>
        </p:nvPicPr>
        <p:blipFill rotWithShape="1">
          <a:blip r:embed="rId2"/>
          <a:srcRect r="2181" b="-2420"/>
          <a:stretch/>
        </p:blipFill>
        <p:spPr>
          <a:xfrm>
            <a:off x="4749649" y="1561024"/>
            <a:ext cx="1295381" cy="157201"/>
          </a:xfrm>
          <a:prstGeom prst="rect">
            <a:avLst/>
          </a:prstGeom>
        </p:spPr>
      </p:pic>
      <p:pic>
        <p:nvPicPr>
          <p:cNvPr id="9" name="Afbeelding 8"/>
          <p:cNvPicPr>
            <a:picLocks noChangeAspect="1"/>
          </p:cNvPicPr>
          <p:nvPr/>
        </p:nvPicPr>
        <p:blipFill rotWithShape="1">
          <a:blip r:embed="rId2"/>
          <a:srcRect r="2181" b="-2420"/>
          <a:stretch/>
        </p:blipFill>
        <p:spPr>
          <a:xfrm rot="5400000">
            <a:off x="2653298" y="2259778"/>
            <a:ext cx="1295381" cy="157201"/>
          </a:xfrm>
          <a:prstGeom prst="rect">
            <a:avLst/>
          </a:prstGeom>
        </p:spPr>
      </p:pic>
      <p:pic>
        <p:nvPicPr>
          <p:cNvPr id="11" name="Afbeelding 10"/>
          <p:cNvPicPr>
            <a:picLocks noChangeAspect="1"/>
          </p:cNvPicPr>
          <p:nvPr/>
        </p:nvPicPr>
        <p:blipFill rotWithShape="1">
          <a:blip r:embed="rId2"/>
          <a:srcRect r="2181" b="-2420"/>
          <a:stretch/>
        </p:blipFill>
        <p:spPr>
          <a:xfrm rot="5400000">
            <a:off x="4062184" y="2287317"/>
            <a:ext cx="1295381" cy="157201"/>
          </a:xfrm>
          <a:prstGeom prst="rect">
            <a:avLst/>
          </a:prstGeom>
        </p:spPr>
      </p:pic>
      <p:pic>
        <p:nvPicPr>
          <p:cNvPr id="13" name="Afbeelding 12"/>
          <p:cNvPicPr>
            <a:picLocks noChangeAspect="1"/>
          </p:cNvPicPr>
          <p:nvPr/>
        </p:nvPicPr>
        <p:blipFill rotWithShape="1">
          <a:blip r:embed="rId2"/>
          <a:srcRect r="2181" b="-2420"/>
          <a:stretch/>
        </p:blipFill>
        <p:spPr>
          <a:xfrm rot="5400000">
            <a:off x="5492649" y="2265066"/>
            <a:ext cx="1295381" cy="157201"/>
          </a:xfrm>
          <a:prstGeom prst="rect">
            <a:avLst/>
          </a:prstGeom>
        </p:spPr>
      </p:pic>
      <p:pic>
        <p:nvPicPr>
          <p:cNvPr id="17" name="Afbeelding 16"/>
          <p:cNvPicPr>
            <a:picLocks noChangeAspect="1"/>
          </p:cNvPicPr>
          <p:nvPr/>
        </p:nvPicPr>
        <p:blipFill rotWithShape="1">
          <a:blip r:embed="rId2"/>
          <a:srcRect r="2181" b="-2420"/>
          <a:stretch/>
        </p:blipFill>
        <p:spPr>
          <a:xfrm>
            <a:off x="3335893" y="2949097"/>
            <a:ext cx="1295381" cy="157201"/>
          </a:xfrm>
          <a:prstGeom prst="rect">
            <a:avLst/>
          </a:prstGeom>
        </p:spPr>
      </p:pic>
      <p:pic>
        <p:nvPicPr>
          <p:cNvPr id="20" name="Afbeelding 19"/>
          <p:cNvPicPr>
            <a:picLocks noChangeAspect="1"/>
          </p:cNvPicPr>
          <p:nvPr/>
        </p:nvPicPr>
        <p:blipFill rotWithShape="1">
          <a:blip r:embed="rId2"/>
          <a:srcRect r="2181" b="-2420"/>
          <a:stretch/>
        </p:blipFill>
        <p:spPr>
          <a:xfrm rot="5400000">
            <a:off x="2641769" y="3657269"/>
            <a:ext cx="1295381" cy="157201"/>
          </a:xfrm>
          <a:prstGeom prst="rect">
            <a:avLst/>
          </a:prstGeom>
        </p:spPr>
      </p:pic>
      <p:pic>
        <p:nvPicPr>
          <p:cNvPr id="21" name="Afbeelding 20"/>
          <p:cNvPicPr>
            <a:picLocks noChangeAspect="1"/>
          </p:cNvPicPr>
          <p:nvPr/>
        </p:nvPicPr>
        <p:blipFill rotWithShape="1">
          <a:blip r:embed="rId2"/>
          <a:srcRect r="2181" b="-2420"/>
          <a:stretch/>
        </p:blipFill>
        <p:spPr>
          <a:xfrm rot="5400000">
            <a:off x="4050655" y="3684808"/>
            <a:ext cx="1295381" cy="157201"/>
          </a:xfrm>
          <a:prstGeom prst="rect">
            <a:avLst/>
          </a:prstGeom>
        </p:spPr>
      </p:pic>
      <p:pic>
        <p:nvPicPr>
          <p:cNvPr id="22" name="Afbeelding 21"/>
          <p:cNvPicPr>
            <a:picLocks noChangeAspect="1"/>
          </p:cNvPicPr>
          <p:nvPr/>
        </p:nvPicPr>
        <p:blipFill rotWithShape="1">
          <a:blip r:embed="rId2"/>
          <a:srcRect r="2181" b="-2420"/>
          <a:stretch/>
        </p:blipFill>
        <p:spPr>
          <a:xfrm>
            <a:off x="3324364" y="4323469"/>
            <a:ext cx="1295381" cy="157201"/>
          </a:xfrm>
          <a:prstGeom prst="rect">
            <a:avLst/>
          </a:prstGeom>
        </p:spPr>
      </p:pic>
      <p:pic>
        <p:nvPicPr>
          <p:cNvPr id="23" name="Afbeelding 22"/>
          <p:cNvPicPr>
            <a:picLocks noChangeAspect="1"/>
          </p:cNvPicPr>
          <p:nvPr/>
        </p:nvPicPr>
        <p:blipFill rotWithShape="1">
          <a:blip r:embed="rId2"/>
          <a:srcRect r="2181" b="-2420"/>
          <a:stretch/>
        </p:blipFill>
        <p:spPr>
          <a:xfrm>
            <a:off x="4749649" y="2970325"/>
            <a:ext cx="1295381" cy="157201"/>
          </a:xfrm>
          <a:prstGeom prst="rect">
            <a:avLst/>
          </a:prstGeom>
        </p:spPr>
      </p:pic>
      <p:pic>
        <p:nvPicPr>
          <p:cNvPr id="24" name="Afbeelding 23"/>
          <p:cNvPicPr>
            <a:picLocks noChangeAspect="1"/>
          </p:cNvPicPr>
          <p:nvPr/>
        </p:nvPicPr>
        <p:blipFill rotWithShape="1">
          <a:blip r:embed="rId2"/>
          <a:srcRect r="2181" b="-2420"/>
          <a:stretch/>
        </p:blipFill>
        <p:spPr>
          <a:xfrm rot="5400000">
            <a:off x="5492649" y="3661689"/>
            <a:ext cx="1295381" cy="157201"/>
          </a:xfrm>
          <a:prstGeom prst="rect">
            <a:avLst/>
          </a:prstGeom>
        </p:spPr>
      </p:pic>
      <p:pic>
        <p:nvPicPr>
          <p:cNvPr id="25" name="Afbeelding 24"/>
          <p:cNvPicPr>
            <a:picLocks noChangeAspect="1"/>
          </p:cNvPicPr>
          <p:nvPr/>
        </p:nvPicPr>
        <p:blipFill rotWithShape="1">
          <a:blip r:embed="rId2"/>
          <a:srcRect r="2181" b="-2420"/>
          <a:stretch/>
        </p:blipFill>
        <p:spPr>
          <a:xfrm>
            <a:off x="4766358" y="4323469"/>
            <a:ext cx="1295381" cy="157201"/>
          </a:xfrm>
          <a:prstGeom prst="rect">
            <a:avLst/>
          </a:prstGeom>
        </p:spPr>
      </p:pic>
      <p:pic>
        <p:nvPicPr>
          <p:cNvPr id="26" name="Afbeelding 25"/>
          <p:cNvPicPr>
            <a:picLocks noChangeAspect="1"/>
          </p:cNvPicPr>
          <p:nvPr/>
        </p:nvPicPr>
        <p:blipFill rotWithShape="1">
          <a:blip r:embed="rId2"/>
          <a:srcRect r="2181" b="-2420"/>
          <a:stretch/>
        </p:blipFill>
        <p:spPr>
          <a:xfrm>
            <a:off x="6206308" y="1570053"/>
            <a:ext cx="1295381" cy="157201"/>
          </a:xfrm>
          <a:prstGeom prst="rect">
            <a:avLst/>
          </a:prstGeom>
        </p:spPr>
      </p:pic>
      <p:pic>
        <p:nvPicPr>
          <p:cNvPr id="27" name="Afbeelding 26"/>
          <p:cNvPicPr>
            <a:picLocks noChangeAspect="1"/>
          </p:cNvPicPr>
          <p:nvPr/>
        </p:nvPicPr>
        <p:blipFill rotWithShape="1">
          <a:blip r:embed="rId2"/>
          <a:srcRect r="2181" b="-2420"/>
          <a:stretch/>
        </p:blipFill>
        <p:spPr>
          <a:xfrm rot="5400000">
            <a:off x="6949308" y="2274095"/>
            <a:ext cx="1295381" cy="157201"/>
          </a:xfrm>
          <a:prstGeom prst="rect">
            <a:avLst/>
          </a:prstGeom>
        </p:spPr>
      </p:pic>
      <p:pic>
        <p:nvPicPr>
          <p:cNvPr id="28" name="Afbeelding 27"/>
          <p:cNvPicPr>
            <a:picLocks noChangeAspect="1"/>
          </p:cNvPicPr>
          <p:nvPr/>
        </p:nvPicPr>
        <p:blipFill rotWithShape="1">
          <a:blip r:embed="rId2"/>
          <a:srcRect r="2181" b="-2420"/>
          <a:stretch/>
        </p:blipFill>
        <p:spPr>
          <a:xfrm>
            <a:off x="6206308" y="2979354"/>
            <a:ext cx="1295381" cy="157201"/>
          </a:xfrm>
          <a:prstGeom prst="rect">
            <a:avLst/>
          </a:prstGeom>
        </p:spPr>
      </p:pic>
      <p:pic>
        <p:nvPicPr>
          <p:cNvPr id="29" name="Afbeelding 28"/>
          <p:cNvPicPr>
            <a:picLocks noChangeAspect="1"/>
          </p:cNvPicPr>
          <p:nvPr/>
        </p:nvPicPr>
        <p:blipFill rotWithShape="1">
          <a:blip r:embed="rId2"/>
          <a:srcRect r="2181" b="-2420"/>
          <a:stretch/>
        </p:blipFill>
        <p:spPr>
          <a:xfrm rot="5400000">
            <a:off x="6949308" y="3670718"/>
            <a:ext cx="1295381" cy="157201"/>
          </a:xfrm>
          <a:prstGeom prst="rect">
            <a:avLst/>
          </a:prstGeom>
        </p:spPr>
      </p:pic>
      <p:pic>
        <p:nvPicPr>
          <p:cNvPr id="30" name="Afbeelding 29"/>
          <p:cNvPicPr>
            <a:picLocks noChangeAspect="1"/>
          </p:cNvPicPr>
          <p:nvPr/>
        </p:nvPicPr>
        <p:blipFill rotWithShape="1">
          <a:blip r:embed="rId2"/>
          <a:srcRect r="2181" b="-2420"/>
          <a:stretch/>
        </p:blipFill>
        <p:spPr>
          <a:xfrm>
            <a:off x="6223017" y="4332498"/>
            <a:ext cx="1295381" cy="157201"/>
          </a:xfrm>
          <a:prstGeom prst="rect">
            <a:avLst/>
          </a:prstGeom>
        </p:spPr>
      </p:pic>
    </p:spTree>
    <p:extLst>
      <p:ext uri="{BB962C8B-B14F-4D97-AF65-F5344CB8AC3E}">
        <p14:creationId xmlns:p14="http://schemas.microsoft.com/office/powerpoint/2010/main" val="2542229164"/>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3123</TotalTime>
  <Words>283</Words>
  <Application>Microsoft Office PowerPoint</Application>
  <PresentationFormat>Breedbeeld</PresentationFormat>
  <Paragraphs>146</Paragraphs>
  <Slides>22</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22</vt:i4>
      </vt:variant>
    </vt:vector>
  </HeadingPairs>
  <TitlesOfParts>
    <vt:vector size="26" baseType="lpstr">
      <vt:lpstr>Arial</vt:lpstr>
      <vt:lpstr>Calibri</vt:lpstr>
      <vt:lpstr>Calibri Light</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Raadsels oplopend in moeilijkheidsgraad</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Tussenraadsel opdracht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Daan Baeyens</dc:creator>
  <cp:lastModifiedBy>Daan Baeyens</cp:lastModifiedBy>
  <cp:revision>26</cp:revision>
  <cp:lastPrinted>2016-04-07T10:08:13Z</cp:lastPrinted>
  <dcterms:created xsi:type="dcterms:W3CDTF">2016-04-03T20:22:48Z</dcterms:created>
  <dcterms:modified xsi:type="dcterms:W3CDTF">2016-04-13T16:25:59Z</dcterms:modified>
</cp:coreProperties>
</file>