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57" r:id="rId5"/>
    <p:sldId id="259" r:id="rId6"/>
    <p:sldId id="260" r:id="rId7"/>
    <p:sldId id="262" r:id="rId8"/>
    <p:sldId id="261" r:id="rId9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0CBA-883C-4A1C-A59A-D8CE938736FC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1D7D0-4CFF-4636-80DE-5DB367E7295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43012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0CBA-883C-4A1C-A59A-D8CE938736FC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1D7D0-4CFF-4636-80DE-5DB367E7295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95020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0CBA-883C-4A1C-A59A-D8CE938736FC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1D7D0-4CFF-4636-80DE-5DB367E7295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0184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0CBA-883C-4A1C-A59A-D8CE938736FC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1D7D0-4CFF-4636-80DE-5DB367E7295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88922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0CBA-883C-4A1C-A59A-D8CE938736FC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1D7D0-4CFF-4636-80DE-5DB367E7295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7184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0CBA-883C-4A1C-A59A-D8CE938736FC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1D7D0-4CFF-4636-80DE-5DB367E7295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1142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0CBA-883C-4A1C-A59A-D8CE938736FC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1D7D0-4CFF-4636-80DE-5DB367E7295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93983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0CBA-883C-4A1C-A59A-D8CE938736FC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1D7D0-4CFF-4636-80DE-5DB367E7295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8805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0CBA-883C-4A1C-A59A-D8CE938736FC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1D7D0-4CFF-4636-80DE-5DB367E7295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7857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0CBA-883C-4A1C-A59A-D8CE938736FC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1D7D0-4CFF-4636-80DE-5DB367E7295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20256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0CBA-883C-4A1C-A59A-D8CE938736FC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1D7D0-4CFF-4636-80DE-5DB367E7295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28129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20CBA-883C-4A1C-A59A-D8CE938736FC}" type="datetimeFigureOut">
              <a:rPr lang="nl-BE" smtClean="0"/>
              <a:t>24/04/2016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1D7D0-4CFF-4636-80DE-5DB367E7295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38388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al 3"/>
          <p:cNvSpPr/>
          <p:nvPr/>
        </p:nvSpPr>
        <p:spPr>
          <a:xfrm>
            <a:off x="2946000" y="335024"/>
            <a:ext cx="6300000" cy="630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3560" y="1889282"/>
            <a:ext cx="3245129" cy="3310328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1560" y="3231199"/>
            <a:ext cx="540667" cy="507649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8184" y="1586797"/>
            <a:ext cx="431913" cy="401335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0097" y="5614540"/>
            <a:ext cx="494805" cy="485197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3560" y="1988132"/>
            <a:ext cx="629296" cy="473364"/>
          </a:xfrm>
          <a:prstGeom prst="rect">
            <a:avLst/>
          </a:prstGeom>
        </p:spPr>
      </p:pic>
      <p:pic>
        <p:nvPicPr>
          <p:cNvPr id="14" name="Afbeelding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3355" y="500013"/>
            <a:ext cx="413990" cy="459484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8355" y="2587564"/>
            <a:ext cx="388014" cy="388014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4531" y="5614540"/>
            <a:ext cx="525694" cy="514855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69841" y="4073794"/>
            <a:ext cx="540779" cy="431531"/>
          </a:xfrm>
          <a:prstGeom prst="rect">
            <a:avLst/>
          </a:prstGeom>
        </p:spPr>
      </p:pic>
      <p:pic>
        <p:nvPicPr>
          <p:cNvPr id="18" name="Afbeelding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52018" y="4505325"/>
            <a:ext cx="517256" cy="517256"/>
          </a:xfrm>
          <a:prstGeom prst="rect">
            <a:avLst/>
          </a:prstGeom>
        </p:spPr>
      </p:pic>
      <p:sp>
        <p:nvSpPr>
          <p:cNvPr id="19" name="Tekstvak 18"/>
          <p:cNvSpPr txBox="1"/>
          <p:nvPr/>
        </p:nvSpPr>
        <p:spPr>
          <a:xfrm>
            <a:off x="332463" y="5667730"/>
            <a:ext cx="4405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Voorbeeld cirkel 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60926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2767" t="2220" b="2600"/>
          <a:stretch/>
        </p:blipFill>
        <p:spPr>
          <a:xfrm>
            <a:off x="2709949" y="365125"/>
            <a:ext cx="6360222" cy="635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40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8" name="Ovaal 7"/>
          <p:cNvSpPr/>
          <p:nvPr/>
        </p:nvSpPr>
        <p:spPr>
          <a:xfrm>
            <a:off x="838200" y="99749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Ovaal 8"/>
          <p:cNvSpPr/>
          <p:nvPr/>
        </p:nvSpPr>
        <p:spPr>
          <a:xfrm>
            <a:off x="3398520" y="99749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Ovaal 9"/>
          <p:cNvSpPr/>
          <p:nvPr/>
        </p:nvSpPr>
        <p:spPr>
          <a:xfrm>
            <a:off x="5958840" y="99749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Ovaal 10"/>
          <p:cNvSpPr/>
          <p:nvPr/>
        </p:nvSpPr>
        <p:spPr>
          <a:xfrm>
            <a:off x="8519160" y="99749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6" name="Tijdelijke aanduiding voor inhoud 2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5029" y="474759"/>
            <a:ext cx="1446982" cy="1419420"/>
          </a:xfrm>
          <a:prstGeom prst="rect">
            <a:avLst/>
          </a:prstGeom>
        </p:spPr>
      </p:pic>
      <p:sp>
        <p:nvSpPr>
          <p:cNvPr id="17" name="Ovaal 16"/>
          <p:cNvSpPr/>
          <p:nvPr/>
        </p:nvSpPr>
        <p:spPr>
          <a:xfrm>
            <a:off x="838200" y="2353127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Ovaal 17"/>
          <p:cNvSpPr/>
          <p:nvPr/>
        </p:nvSpPr>
        <p:spPr>
          <a:xfrm>
            <a:off x="3398520" y="2353127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Ovaal 18"/>
          <p:cNvSpPr/>
          <p:nvPr/>
        </p:nvSpPr>
        <p:spPr>
          <a:xfrm>
            <a:off x="5958840" y="2353127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Ovaal 19"/>
          <p:cNvSpPr/>
          <p:nvPr/>
        </p:nvSpPr>
        <p:spPr>
          <a:xfrm>
            <a:off x="8519160" y="2353127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Ovaal 20"/>
          <p:cNvSpPr/>
          <p:nvPr/>
        </p:nvSpPr>
        <p:spPr>
          <a:xfrm>
            <a:off x="838200" y="4589935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5" name="Afbeelding 2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794" y="376106"/>
            <a:ext cx="1518812" cy="1607286"/>
          </a:xfrm>
          <a:prstGeom prst="rect">
            <a:avLst/>
          </a:prstGeom>
        </p:spPr>
      </p:pic>
      <p:pic>
        <p:nvPicPr>
          <p:cNvPr id="27" name="Afbeelding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438" y="385874"/>
            <a:ext cx="1456801" cy="1587749"/>
          </a:xfrm>
          <a:prstGeom prst="rect">
            <a:avLst/>
          </a:prstGeom>
        </p:spPr>
      </p:pic>
      <p:pic>
        <p:nvPicPr>
          <p:cNvPr id="28" name="Afbeelding 2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421"/>
          <a:stretch/>
        </p:blipFill>
        <p:spPr>
          <a:xfrm>
            <a:off x="8659238" y="474759"/>
            <a:ext cx="1794568" cy="1309307"/>
          </a:xfrm>
          <a:prstGeom prst="rect">
            <a:avLst/>
          </a:prstGeom>
        </p:spPr>
      </p:pic>
      <p:pic>
        <p:nvPicPr>
          <p:cNvPr id="29" name="Afbeelding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3513" y="2681716"/>
            <a:ext cx="1269374" cy="1502822"/>
          </a:xfrm>
          <a:prstGeom prst="rect">
            <a:avLst/>
          </a:prstGeom>
        </p:spPr>
      </p:pic>
      <p:pic>
        <p:nvPicPr>
          <p:cNvPr id="30" name="Afbeelding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8873" y="2661658"/>
            <a:ext cx="1393138" cy="1542937"/>
          </a:xfrm>
          <a:prstGeom prst="rect">
            <a:avLst/>
          </a:prstGeom>
        </p:spPr>
      </p:pic>
      <p:pic>
        <p:nvPicPr>
          <p:cNvPr id="31" name="Afbeelding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2619" y="2681716"/>
            <a:ext cx="1372440" cy="1507990"/>
          </a:xfrm>
          <a:prstGeom prst="rect">
            <a:avLst/>
          </a:prstGeom>
        </p:spPr>
      </p:pic>
      <p:pic>
        <p:nvPicPr>
          <p:cNvPr id="32" name="Afbeelding 31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44511" y="2747715"/>
            <a:ext cx="1709295" cy="1370821"/>
          </a:xfrm>
          <a:prstGeom prst="rect">
            <a:avLst/>
          </a:prstGeom>
        </p:spPr>
      </p:pic>
      <p:pic>
        <p:nvPicPr>
          <p:cNvPr id="33" name="Afbeelding 3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04181" y="4960225"/>
            <a:ext cx="1228038" cy="1419420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5827222" y="4960225"/>
            <a:ext cx="4405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Deze kaartjes 2x afdrukken:</a:t>
            </a:r>
          </a:p>
          <a:p>
            <a:pPr marL="285750" indent="-285750">
              <a:buFontTx/>
              <a:buChar char="-"/>
            </a:pPr>
            <a:r>
              <a:rPr lang="nl-BE" dirty="0" smtClean="0"/>
              <a:t>1x voor in de cirkel</a:t>
            </a:r>
          </a:p>
          <a:p>
            <a:pPr marL="285750" indent="-285750">
              <a:buFontTx/>
              <a:buChar char="-"/>
            </a:pPr>
            <a:r>
              <a:rPr lang="nl-BE" dirty="0" smtClean="0"/>
              <a:t>1x voor aan de zakjes op het speelveld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77947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al 7"/>
          <p:cNvSpPr/>
          <p:nvPr/>
        </p:nvSpPr>
        <p:spPr>
          <a:xfrm>
            <a:off x="838200" y="99749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Ovaal 8"/>
          <p:cNvSpPr/>
          <p:nvPr/>
        </p:nvSpPr>
        <p:spPr>
          <a:xfrm>
            <a:off x="3398520" y="99749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Ovaal 9"/>
          <p:cNvSpPr/>
          <p:nvPr/>
        </p:nvSpPr>
        <p:spPr>
          <a:xfrm>
            <a:off x="5958840" y="99749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Ovaal 10"/>
          <p:cNvSpPr/>
          <p:nvPr/>
        </p:nvSpPr>
        <p:spPr>
          <a:xfrm>
            <a:off x="8519160" y="99749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Ovaal 16"/>
          <p:cNvSpPr/>
          <p:nvPr/>
        </p:nvSpPr>
        <p:spPr>
          <a:xfrm>
            <a:off x="838200" y="2353127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Ovaal 17"/>
          <p:cNvSpPr/>
          <p:nvPr/>
        </p:nvSpPr>
        <p:spPr>
          <a:xfrm>
            <a:off x="3398520" y="2353127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Ovaal 18"/>
          <p:cNvSpPr/>
          <p:nvPr/>
        </p:nvSpPr>
        <p:spPr>
          <a:xfrm>
            <a:off x="5958840" y="2353127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Ovaal 19"/>
          <p:cNvSpPr/>
          <p:nvPr/>
        </p:nvSpPr>
        <p:spPr>
          <a:xfrm>
            <a:off x="8519160" y="2353127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Ovaal 20"/>
          <p:cNvSpPr/>
          <p:nvPr/>
        </p:nvSpPr>
        <p:spPr>
          <a:xfrm>
            <a:off x="838200" y="4589935"/>
            <a:ext cx="2160000" cy="21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4" name="Tekstvak 33"/>
          <p:cNvSpPr txBox="1"/>
          <p:nvPr/>
        </p:nvSpPr>
        <p:spPr>
          <a:xfrm>
            <a:off x="5827222" y="4960225"/>
            <a:ext cx="44057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Deze kaartjes 1x afdrukken:</a:t>
            </a:r>
          </a:p>
          <a:p>
            <a:pPr marL="285750" indent="-285750">
              <a:buFontTx/>
              <a:buChar char="-"/>
            </a:pPr>
            <a:r>
              <a:rPr lang="nl-BE" dirty="0" smtClean="0"/>
              <a:t>1x voor aan de valse zakjes</a:t>
            </a:r>
          </a:p>
          <a:p>
            <a:endParaRPr lang="nl-BE" dirty="0"/>
          </a:p>
        </p:txBody>
      </p:sp>
      <p:pic>
        <p:nvPicPr>
          <p:cNvPr id="37" name="Afbeelding 3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3061" y="576767"/>
            <a:ext cx="1870278" cy="1437486"/>
          </a:xfrm>
          <a:prstGeom prst="rect">
            <a:avLst/>
          </a:prstGeom>
        </p:spPr>
      </p:pic>
      <p:pic>
        <p:nvPicPr>
          <p:cNvPr id="38" name="Afbeelding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215" y="499700"/>
            <a:ext cx="1604610" cy="1360098"/>
          </a:xfrm>
          <a:prstGeom prst="rect">
            <a:avLst/>
          </a:prstGeom>
        </p:spPr>
      </p:pic>
      <p:pic>
        <p:nvPicPr>
          <p:cNvPr id="39" name="Afbeelding 38"/>
          <p:cNvPicPr>
            <a:picLocks noChangeAspect="1"/>
          </p:cNvPicPr>
          <p:nvPr/>
        </p:nvPicPr>
        <p:blipFill rotWithShape="1">
          <a:blip r:embed="rId4"/>
          <a:srcRect l="6287" t="5405" r="3943" b="4230"/>
          <a:stretch/>
        </p:blipFill>
        <p:spPr>
          <a:xfrm>
            <a:off x="6342611" y="498763"/>
            <a:ext cx="1429790" cy="1379913"/>
          </a:xfrm>
          <a:prstGeom prst="rect">
            <a:avLst/>
          </a:prstGeom>
        </p:spPr>
      </p:pic>
      <p:pic>
        <p:nvPicPr>
          <p:cNvPr id="40" name="Afbeelding 3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93975" y="445811"/>
            <a:ext cx="1660247" cy="1460218"/>
          </a:xfrm>
          <a:prstGeom prst="rect">
            <a:avLst/>
          </a:prstGeom>
        </p:spPr>
      </p:pic>
      <p:pic>
        <p:nvPicPr>
          <p:cNvPr id="41" name="Afbeelding 4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665" y="2673592"/>
            <a:ext cx="1519070" cy="1519070"/>
          </a:xfrm>
          <a:prstGeom prst="rect">
            <a:avLst/>
          </a:prstGeom>
        </p:spPr>
      </p:pic>
      <p:pic>
        <p:nvPicPr>
          <p:cNvPr id="42" name="Afbeelding 4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92001" y="2659700"/>
            <a:ext cx="1220326" cy="1649452"/>
          </a:xfrm>
          <a:prstGeom prst="rect">
            <a:avLst/>
          </a:prstGeom>
        </p:spPr>
      </p:pic>
      <p:pic>
        <p:nvPicPr>
          <p:cNvPr id="43" name="Afbeelding 4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6785" y="2673593"/>
            <a:ext cx="1655616" cy="1519070"/>
          </a:xfrm>
          <a:prstGeom prst="rect">
            <a:avLst/>
          </a:prstGeom>
        </p:spPr>
      </p:pic>
      <p:pic>
        <p:nvPicPr>
          <p:cNvPr id="44" name="Afbeelding 43"/>
          <p:cNvPicPr>
            <a:picLocks noChangeAspect="1"/>
          </p:cNvPicPr>
          <p:nvPr/>
        </p:nvPicPr>
        <p:blipFill rotWithShape="1">
          <a:blip r:embed="rId9"/>
          <a:srcRect l="7140" r="-1"/>
          <a:stretch/>
        </p:blipFill>
        <p:spPr>
          <a:xfrm>
            <a:off x="8746720" y="2814686"/>
            <a:ext cx="1754756" cy="1236882"/>
          </a:xfrm>
          <a:prstGeom prst="rect">
            <a:avLst/>
          </a:prstGeom>
        </p:spPr>
      </p:pic>
      <p:pic>
        <p:nvPicPr>
          <p:cNvPr id="45" name="Afbeelding 4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6484" y="5163090"/>
            <a:ext cx="1102398" cy="100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630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812978" y="1022465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/>
              <a:t>−</a:t>
            </a:r>
            <a:r>
              <a:rPr lang="nl-BE" sz="7200" dirty="0" smtClean="0"/>
              <a:t> € 150</a:t>
            </a:r>
            <a:endParaRPr lang="nl-BE" sz="7200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10" y="1097280"/>
            <a:ext cx="773298" cy="822960"/>
          </a:xfrm>
          <a:prstGeom prst="rect">
            <a:avLst/>
          </a:prstGeom>
        </p:spPr>
      </p:pic>
      <p:sp>
        <p:nvSpPr>
          <p:cNvPr id="14" name="Rechthoek 13"/>
          <p:cNvSpPr/>
          <p:nvPr/>
        </p:nvSpPr>
        <p:spPr>
          <a:xfrm>
            <a:off x="812978" y="3225338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/>
              <a:t>−</a:t>
            </a:r>
            <a:r>
              <a:rPr lang="nl-BE" sz="7200" dirty="0" smtClean="0"/>
              <a:t> € 100</a:t>
            </a:r>
            <a:endParaRPr lang="nl-BE" sz="7200" dirty="0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10" y="3300153"/>
            <a:ext cx="773298" cy="822960"/>
          </a:xfrm>
          <a:prstGeom prst="rect">
            <a:avLst/>
          </a:prstGeom>
        </p:spPr>
      </p:pic>
      <p:sp>
        <p:nvSpPr>
          <p:cNvPr id="16" name="Rechthoek 15"/>
          <p:cNvSpPr/>
          <p:nvPr/>
        </p:nvSpPr>
        <p:spPr>
          <a:xfrm>
            <a:off x="5019218" y="1022465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/>
              <a:t>−</a:t>
            </a:r>
            <a:r>
              <a:rPr lang="nl-BE" sz="7200" dirty="0" smtClean="0"/>
              <a:t> € 50</a:t>
            </a:r>
            <a:endParaRPr lang="nl-BE" sz="7200" dirty="0"/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650" y="1097280"/>
            <a:ext cx="773298" cy="822960"/>
          </a:xfrm>
          <a:prstGeom prst="rect">
            <a:avLst/>
          </a:prstGeom>
        </p:spPr>
      </p:pic>
      <p:sp>
        <p:nvSpPr>
          <p:cNvPr id="18" name="Rechthoek 17"/>
          <p:cNvSpPr/>
          <p:nvPr/>
        </p:nvSpPr>
        <p:spPr>
          <a:xfrm>
            <a:off x="5019218" y="3225338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/>
              <a:t>−</a:t>
            </a:r>
            <a:r>
              <a:rPr lang="nl-BE" sz="7200" dirty="0" smtClean="0"/>
              <a:t> € 20</a:t>
            </a:r>
            <a:endParaRPr lang="nl-BE" sz="7200" dirty="0"/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650" y="3300153"/>
            <a:ext cx="773298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685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812978" y="1022465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/>
              <a:t>−</a:t>
            </a:r>
            <a:r>
              <a:rPr lang="nl-BE" sz="7200" dirty="0" smtClean="0"/>
              <a:t> € 20</a:t>
            </a:r>
            <a:endParaRPr lang="nl-BE" sz="7200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10" y="1097280"/>
            <a:ext cx="773298" cy="822960"/>
          </a:xfrm>
          <a:prstGeom prst="rect">
            <a:avLst/>
          </a:prstGeom>
        </p:spPr>
      </p:pic>
      <p:sp>
        <p:nvSpPr>
          <p:cNvPr id="14" name="Rechthoek 13"/>
          <p:cNvSpPr/>
          <p:nvPr/>
        </p:nvSpPr>
        <p:spPr>
          <a:xfrm>
            <a:off x="812978" y="3225338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/>
              <a:t>−</a:t>
            </a:r>
            <a:r>
              <a:rPr lang="nl-BE" sz="7200" dirty="0" smtClean="0"/>
              <a:t> € 50</a:t>
            </a:r>
            <a:endParaRPr lang="nl-BE" sz="7200" dirty="0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10" y="3300153"/>
            <a:ext cx="773298" cy="822960"/>
          </a:xfrm>
          <a:prstGeom prst="rect">
            <a:avLst/>
          </a:prstGeom>
        </p:spPr>
      </p:pic>
      <p:sp>
        <p:nvSpPr>
          <p:cNvPr id="16" name="Rechthoek 15"/>
          <p:cNvSpPr/>
          <p:nvPr/>
        </p:nvSpPr>
        <p:spPr>
          <a:xfrm>
            <a:off x="5019218" y="1022465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/>
              <a:t>−</a:t>
            </a:r>
            <a:r>
              <a:rPr lang="nl-BE" sz="7200" dirty="0" smtClean="0"/>
              <a:t> € 50</a:t>
            </a:r>
            <a:endParaRPr lang="nl-BE" sz="7200" dirty="0"/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650" y="1097280"/>
            <a:ext cx="773298" cy="822960"/>
          </a:xfrm>
          <a:prstGeom prst="rect">
            <a:avLst/>
          </a:prstGeom>
        </p:spPr>
      </p:pic>
      <p:sp>
        <p:nvSpPr>
          <p:cNvPr id="18" name="Rechthoek 17"/>
          <p:cNvSpPr/>
          <p:nvPr/>
        </p:nvSpPr>
        <p:spPr>
          <a:xfrm>
            <a:off x="5019218" y="3225338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/>
              <a:t>−</a:t>
            </a:r>
            <a:r>
              <a:rPr lang="nl-BE" sz="7200" dirty="0" smtClean="0"/>
              <a:t> € 25</a:t>
            </a:r>
            <a:endParaRPr lang="nl-BE" sz="7200" dirty="0"/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650" y="3300153"/>
            <a:ext cx="773298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42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812978" y="1022465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 smtClean="0"/>
              <a:t>€ 150</a:t>
            </a:r>
            <a:endParaRPr lang="nl-BE" sz="7200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10" y="1097280"/>
            <a:ext cx="773298" cy="822960"/>
          </a:xfrm>
          <a:prstGeom prst="rect">
            <a:avLst/>
          </a:prstGeom>
        </p:spPr>
      </p:pic>
      <p:sp>
        <p:nvSpPr>
          <p:cNvPr id="14" name="Rechthoek 13"/>
          <p:cNvSpPr/>
          <p:nvPr/>
        </p:nvSpPr>
        <p:spPr>
          <a:xfrm>
            <a:off x="812978" y="3225338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 smtClean="0"/>
              <a:t>€ 250</a:t>
            </a:r>
            <a:endParaRPr lang="nl-BE" sz="7200" dirty="0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10" y="3300153"/>
            <a:ext cx="773298" cy="822960"/>
          </a:xfrm>
          <a:prstGeom prst="rect">
            <a:avLst/>
          </a:prstGeom>
        </p:spPr>
      </p:pic>
      <p:sp>
        <p:nvSpPr>
          <p:cNvPr id="16" name="Rechthoek 15"/>
          <p:cNvSpPr/>
          <p:nvPr/>
        </p:nvSpPr>
        <p:spPr>
          <a:xfrm>
            <a:off x="5019218" y="1022465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 smtClean="0"/>
              <a:t>€ 50</a:t>
            </a:r>
            <a:endParaRPr lang="nl-BE" sz="7200" dirty="0"/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650" y="1097280"/>
            <a:ext cx="773298" cy="822960"/>
          </a:xfrm>
          <a:prstGeom prst="rect">
            <a:avLst/>
          </a:prstGeom>
        </p:spPr>
      </p:pic>
      <p:sp>
        <p:nvSpPr>
          <p:cNvPr id="18" name="Rechthoek 17"/>
          <p:cNvSpPr/>
          <p:nvPr/>
        </p:nvSpPr>
        <p:spPr>
          <a:xfrm>
            <a:off x="5019218" y="3225338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 smtClean="0"/>
              <a:t>€ 20</a:t>
            </a:r>
            <a:endParaRPr lang="nl-BE" sz="7200" dirty="0"/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650" y="3300153"/>
            <a:ext cx="773298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986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812978" y="1022465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 smtClean="0"/>
              <a:t> € 20</a:t>
            </a:r>
            <a:endParaRPr lang="nl-BE" sz="7200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10" y="1097280"/>
            <a:ext cx="773298" cy="822960"/>
          </a:xfrm>
          <a:prstGeom prst="rect">
            <a:avLst/>
          </a:prstGeom>
        </p:spPr>
      </p:pic>
      <p:sp>
        <p:nvSpPr>
          <p:cNvPr id="14" name="Rechthoek 13"/>
          <p:cNvSpPr/>
          <p:nvPr/>
        </p:nvSpPr>
        <p:spPr>
          <a:xfrm>
            <a:off x="812978" y="3225338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 smtClean="0"/>
              <a:t>€ 50</a:t>
            </a:r>
            <a:endParaRPr lang="nl-BE" sz="7200" dirty="0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10" y="3300153"/>
            <a:ext cx="773298" cy="822960"/>
          </a:xfrm>
          <a:prstGeom prst="rect">
            <a:avLst/>
          </a:prstGeom>
        </p:spPr>
      </p:pic>
      <p:sp>
        <p:nvSpPr>
          <p:cNvPr id="16" name="Rechthoek 15"/>
          <p:cNvSpPr/>
          <p:nvPr/>
        </p:nvSpPr>
        <p:spPr>
          <a:xfrm>
            <a:off x="5019218" y="1022465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 smtClean="0"/>
              <a:t>€ 100</a:t>
            </a:r>
            <a:endParaRPr lang="nl-BE" sz="7200" dirty="0"/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650" y="1097280"/>
            <a:ext cx="773298" cy="822960"/>
          </a:xfrm>
          <a:prstGeom prst="rect">
            <a:avLst/>
          </a:prstGeom>
        </p:spPr>
      </p:pic>
      <p:sp>
        <p:nvSpPr>
          <p:cNvPr id="18" name="Rechthoek 17"/>
          <p:cNvSpPr/>
          <p:nvPr/>
        </p:nvSpPr>
        <p:spPr>
          <a:xfrm>
            <a:off x="5019218" y="3225338"/>
            <a:ext cx="4000089" cy="1978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7200" dirty="0" smtClean="0"/>
              <a:t>€ 25</a:t>
            </a:r>
            <a:endParaRPr lang="nl-BE" sz="7200" dirty="0"/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650" y="3300153"/>
            <a:ext cx="773298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0928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72</Words>
  <Application>Microsoft Office PowerPoint</Application>
  <PresentationFormat>Breedbeeld</PresentationFormat>
  <Paragraphs>22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Daan Baeyens</dc:creator>
  <cp:lastModifiedBy>Daan Baeyens</cp:lastModifiedBy>
  <cp:revision>8</cp:revision>
  <dcterms:created xsi:type="dcterms:W3CDTF">2016-04-24T11:19:52Z</dcterms:created>
  <dcterms:modified xsi:type="dcterms:W3CDTF">2016-04-24T12:43:54Z</dcterms:modified>
</cp:coreProperties>
</file>