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86" r:id="rId4"/>
    <p:sldId id="287" r:id="rId5"/>
    <p:sldId id="263" r:id="rId6"/>
    <p:sldId id="261" r:id="rId7"/>
    <p:sldId id="264" r:id="rId8"/>
    <p:sldId id="265" r:id="rId9"/>
    <p:sldId id="266" r:id="rId10"/>
    <p:sldId id="267" r:id="rId11"/>
    <p:sldId id="280" r:id="rId12"/>
    <p:sldId id="281" r:id="rId13"/>
    <p:sldId id="282" r:id="rId14"/>
    <p:sldId id="283" r:id="rId15"/>
    <p:sldId id="284" r:id="rId16"/>
    <p:sldId id="285" r:id="rId17"/>
    <p:sldId id="257" r:id="rId18"/>
    <p:sldId id="259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8" d="100"/>
          <a:sy n="98" d="100"/>
        </p:scale>
        <p:origin x="1014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7000-2636-40B0-8F97-967912CB7173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7B3-1CD6-4F0C-BCEE-1609BB6DB1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12190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7000-2636-40B0-8F97-967912CB7173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7B3-1CD6-4F0C-BCEE-1609BB6DB1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88241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7000-2636-40B0-8F97-967912CB7173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7B3-1CD6-4F0C-BCEE-1609BB6DB1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968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7000-2636-40B0-8F97-967912CB7173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7B3-1CD6-4F0C-BCEE-1609BB6DB1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55291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7000-2636-40B0-8F97-967912CB7173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7B3-1CD6-4F0C-BCEE-1609BB6DB1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14559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7000-2636-40B0-8F97-967912CB7173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7B3-1CD6-4F0C-BCEE-1609BB6DB1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48347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7000-2636-40B0-8F97-967912CB7173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7B3-1CD6-4F0C-BCEE-1609BB6DB1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5499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7000-2636-40B0-8F97-967912CB7173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7B3-1CD6-4F0C-BCEE-1609BB6DB1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56387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7000-2636-40B0-8F97-967912CB7173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7B3-1CD6-4F0C-BCEE-1609BB6DB1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39067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7000-2636-40B0-8F97-967912CB7173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7B3-1CD6-4F0C-BCEE-1609BB6DB1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49145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7000-2636-40B0-8F97-967912CB7173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7B3-1CD6-4F0C-BCEE-1609BB6DB1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1861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77000-2636-40B0-8F97-967912CB7173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7C7B3-1CD6-4F0C-BCEE-1609BB6DB1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84999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2662452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4009" y="4449852"/>
            <a:ext cx="123054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1500" b="1" dirty="0" smtClean="0">
                <a:solidFill>
                  <a:schemeClr val="bg1"/>
                </a:solidFill>
              </a:rPr>
              <a:t>Manu</a:t>
            </a:r>
            <a:endParaRPr lang="nl-BE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65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68425" y="4413251"/>
            <a:ext cx="9144000" cy="23876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i.ytimg.com/vi/G9y63mADwt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0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62452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4009" y="4449852"/>
            <a:ext cx="123054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1500" b="1" dirty="0" smtClean="0">
                <a:solidFill>
                  <a:schemeClr val="bg1"/>
                </a:solidFill>
              </a:rPr>
              <a:t>Manu</a:t>
            </a:r>
            <a:endParaRPr lang="nl-BE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77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68425" y="4413251"/>
            <a:ext cx="9144000" cy="23876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i.ytimg.com/vi/G9y63mADwt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42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62452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4009" y="4449852"/>
            <a:ext cx="123054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1500" b="1" dirty="0" smtClean="0">
                <a:solidFill>
                  <a:schemeClr val="bg1"/>
                </a:solidFill>
              </a:rPr>
              <a:t>Manu</a:t>
            </a:r>
            <a:endParaRPr lang="nl-BE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21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68425" y="4413251"/>
            <a:ext cx="9144000" cy="23876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i.ytimg.com/vi/G9y63mADwt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7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62452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4009" y="4449852"/>
            <a:ext cx="123054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1500" b="1" dirty="0" smtClean="0">
                <a:solidFill>
                  <a:schemeClr val="bg1"/>
                </a:solidFill>
              </a:rPr>
              <a:t>Manu</a:t>
            </a:r>
            <a:endParaRPr lang="nl-BE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820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68425" y="4413251"/>
            <a:ext cx="9144000" cy="23876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i.ytimg.com/vi/G9y63mADwt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111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62452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4009" y="4449852"/>
            <a:ext cx="123054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1500" b="1" dirty="0" smtClean="0">
                <a:solidFill>
                  <a:schemeClr val="bg1"/>
                </a:solidFill>
              </a:rPr>
              <a:t>Manu</a:t>
            </a:r>
            <a:endParaRPr lang="nl-BE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268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68425" y="4413251"/>
            <a:ext cx="9144000" cy="23876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i.ytimg.com/vi/G9y63mADwt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712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62452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4009" y="4449852"/>
            <a:ext cx="123054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1500" b="1" dirty="0" smtClean="0">
                <a:solidFill>
                  <a:schemeClr val="bg1"/>
                </a:solidFill>
              </a:rPr>
              <a:t>Manu</a:t>
            </a:r>
            <a:endParaRPr lang="nl-BE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192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68425" y="4413251"/>
            <a:ext cx="9144000" cy="23876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i.ytimg.com/vi/G9y63mADwt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901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62452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4009" y="4449852"/>
            <a:ext cx="123054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1500" b="1" dirty="0" smtClean="0">
                <a:solidFill>
                  <a:schemeClr val="bg1"/>
                </a:solidFill>
              </a:rPr>
              <a:t>Manu</a:t>
            </a:r>
            <a:endParaRPr lang="nl-BE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594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68425" y="4413251"/>
            <a:ext cx="9144000" cy="23876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i.ytimg.com/vi/G9y63mADwt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327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62452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4009" y="4449852"/>
            <a:ext cx="123054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1500" b="1" dirty="0" smtClean="0">
                <a:solidFill>
                  <a:schemeClr val="bg1"/>
                </a:solidFill>
              </a:rPr>
              <a:t>Manu</a:t>
            </a:r>
            <a:endParaRPr lang="nl-BE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210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68425" y="4413251"/>
            <a:ext cx="9144000" cy="23876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i.ytimg.com/vi/G9y63mADwt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693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62452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4009" y="4449852"/>
            <a:ext cx="123054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1500" b="1" dirty="0" smtClean="0">
                <a:solidFill>
                  <a:schemeClr val="bg1"/>
                </a:solidFill>
              </a:rPr>
              <a:t>Manu</a:t>
            </a:r>
            <a:endParaRPr lang="nl-BE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6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2050" name="Picture 2" descr="http://i.imgur.com/DC6Wlx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583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62452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4009" y="4449852"/>
            <a:ext cx="123054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1500" b="1" dirty="0" smtClean="0">
                <a:solidFill>
                  <a:schemeClr val="bg1"/>
                </a:solidFill>
              </a:rPr>
              <a:t>Manu</a:t>
            </a:r>
            <a:endParaRPr lang="nl-BE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603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68425" y="4413251"/>
            <a:ext cx="9144000" cy="23876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i.ytimg.com/vi/G9y63mADwt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336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62452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4009" y="4449852"/>
            <a:ext cx="123054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1500" b="1" dirty="0" smtClean="0">
                <a:solidFill>
                  <a:schemeClr val="bg1"/>
                </a:solidFill>
              </a:rPr>
              <a:t>Manu</a:t>
            </a:r>
            <a:endParaRPr lang="nl-BE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759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68425" y="4413251"/>
            <a:ext cx="9144000" cy="23876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i.ytimg.com/vi/G9y63mADwt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856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62452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4009" y="4449852"/>
            <a:ext cx="123054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1500" b="1" dirty="0" smtClean="0">
                <a:solidFill>
                  <a:schemeClr val="bg1"/>
                </a:solidFill>
              </a:rPr>
              <a:t>Manu</a:t>
            </a:r>
            <a:endParaRPr lang="nl-BE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346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68425" y="4413251"/>
            <a:ext cx="9144000" cy="23876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i.ytimg.com/vi/G9y63mADwt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91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62452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4009" y="4449852"/>
            <a:ext cx="123054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1500" b="1" dirty="0" smtClean="0">
                <a:solidFill>
                  <a:schemeClr val="bg1"/>
                </a:solidFill>
              </a:rPr>
              <a:t>Manu</a:t>
            </a:r>
            <a:endParaRPr lang="nl-BE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4235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68425" y="4413251"/>
            <a:ext cx="9144000" cy="23876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i.ytimg.com/vi/G9y63mADwt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2291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62452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4009" y="4449852"/>
            <a:ext cx="123054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1500" b="1" dirty="0" smtClean="0">
                <a:solidFill>
                  <a:schemeClr val="bg1"/>
                </a:solidFill>
              </a:rPr>
              <a:t>Manu</a:t>
            </a:r>
            <a:endParaRPr lang="nl-BE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6734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68425" y="4413251"/>
            <a:ext cx="9144000" cy="23876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i.ytimg.com/vi/G9y63mADwt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7404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62452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4009" y="4449852"/>
            <a:ext cx="123054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1500" b="1" dirty="0" smtClean="0">
                <a:solidFill>
                  <a:schemeClr val="bg1"/>
                </a:solidFill>
              </a:rPr>
              <a:t>Manu</a:t>
            </a:r>
            <a:endParaRPr lang="nl-BE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8569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68425" y="4413251"/>
            <a:ext cx="9144000" cy="23876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i.ytimg.com/vi/G9y63mADwt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90380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15</Words>
  <Application>Microsoft Office PowerPoint</Application>
  <PresentationFormat>Breedbeeld</PresentationFormat>
  <Paragraphs>15</Paragraphs>
  <Slides>30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Daan Baeyens</dc:creator>
  <cp:lastModifiedBy>Daan Baeyens</cp:lastModifiedBy>
  <cp:revision>2</cp:revision>
  <dcterms:created xsi:type="dcterms:W3CDTF">2016-04-24T09:31:34Z</dcterms:created>
  <dcterms:modified xsi:type="dcterms:W3CDTF">2016-04-24T11:03:48Z</dcterms:modified>
</cp:coreProperties>
</file>